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3"/>
    <p:sldId id="256" r:id="rId4"/>
    <p:sldId id="259" r:id="rId5"/>
    <p:sldId id="264" r:id="rId6"/>
    <p:sldId id="263" r:id="rId7"/>
    <p:sldId id="269" r:id="rId8"/>
    <p:sldId id="277" r:id="rId9"/>
    <p:sldId id="258" r:id="rId10"/>
  </p:sldIdLst>
  <p:sldSz cx="12192000" cy="6858000" type="screen4x3"/>
  <p:notesSz cx="6858000" cy="9144000"/>
  <p:embeddedFontLst>
    <p:embeddedFont>
      <p:font typeface="仓耳渔阳体 W05" panose="02020400000000000000" charset="-122"/>
      <p:regular r:id="rId14"/>
    </p:embeddedFont>
    <p:embeddedFont>
      <p:font typeface="Calibri" panose="020F0502020204030204" charset="0"/>
      <p:regular r:id="rId15"/>
      <p:bold r:id="rId16"/>
      <p:italic r:id="rId17"/>
      <p:boldItalic r:id="rId18"/>
    </p:embeddedFont>
    <p:embeddedFont>
      <p:font typeface="微软雅黑" panose="020B0503020204020204" charset="-122"/>
      <p:regular r:id="rId1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302"/>
    <a:srgbClr val="00BF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font" Target="fonts/font6.fntdata"/><Relationship Id="rId18" Type="http://schemas.openxmlformats.org/officeDocument/2006/relationships/font" Target="fonts/font5.fntdata"/><Relationship Id="rId17" Type="http://schemas.openxmlformats.org/officeDocument/2006/relationships/font" Target="fonts/font4.fntdata"/><Relationship Id="rId16" Type="http://schemas.openxmlformats.org/officeDocument/2006/relationships/font" Target="fonts/font3.fntdata"/><Relationship Id="rId15" Type="http://schemas.openxmlformats.org/officeDocument/2006/relationships/font" Target="fonts/font2.fntdata"/><Relationship Id="rId14" Type="http://schemas.openxmlformats.org/officeDocument/2006/relationships/font" Target="fonts/font1.fntdata"/><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smtClean="0"/>
              <a:t>单击此处编辑母版标题样式</a:t>
            </a:r>
            <a:endParaRPr lang="zh-CN" altLang="en-US"/>
          </a:p>
        </p:txBody>
      </p:sp>
      <p:sp>
        <p:nvSpPr>
          <p:cNvPr id="3" name="竖排文字占位符 2"/>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smtClean="0"/>
              <a:t>单击此处编辑母版标题样式</a:t>
            </a:r>
            <a:endParaRPr lang="zh-CN" altLang="en-US"/>
          </a:p>
        </p:txBody>
      </p:sp>
      <p:sp>
        <p:nvSpPr>
          <p:cNvPr id="3" name="内容占位符 2"/>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p:nvPr>
            <p:ph type="ftr" sz="quarter" idx="11"/>
          </p:nvPr>
        </p:nvSpPr>
        <p:spPr/>
        <p:txBody>
          <a:bodyPr/>
          <a:lstStyle/>
          <a:p>
            <a:endParaRPr lang="zh-CN" altLang="en-US"/>
          </a:p>
        </p:txBody>
      </p:sp>
      <p:sp>
        <p:nvSpPr>
          <p:cNvPr id="6" name="灯片编号占位符 5"/>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smtClean="0"/>
              <a:t>单击此处编辑母版标题样式</a:t>
            </a:r>
            <a:endParaRPr lang="zh-CN" altLang="en-US"/>
          </a:p>
        </p:txBody>
      </p:sp>
      <p:sp>
        <p:nvSpPr>
          <p:cNvPr id="3" name="内容占位符 2"/>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p:nvPr>
            <p:ph type="ftr" sz="quarter" idx="11"/>
          </p:nvPr>
        </p:nvSpPr>
        <p:spPr/>
        <p:txBody>
          <a:bodyPr/>
          <a:lstStyle/>
          <a:p>
            <a:endParaRPr lang="zh-CN" altLang="en-US"/>
          </a:p>
        </p:txBody>
      </p:sp>
      <p:sp>
        <p:nvSpPr>
          <p:cNvPr id="7" name="灯片编号占位符 6"/>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p:nvPr>
            <p:ph type="ftr" sz="quarter" idx="11"/>
          </p:nvPr>
        </p:nvSpPr>
        <p:spPr/>
        <p:txBody>
          <a:bodyPr/>
          <a:lstStyle/>
          <a:p>
            <a:endParaRPr lang="zh-CN" altLang="en-US"/>
          </a:p>
        </p:txBody>
      </p:sp>
      <p:sp>
        <p:nvSpPr>
          <p:cNvPr id="9" name="灯片编号占位符 8"/>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p:nvPr>
            <p:ph type="title"/>
          </p:nvPr>
        </p:nvSpPr>
        <p:spPr/>
        <p:txBody>
          <a:bodyPr/>
          <a:lstStyle/>
          <a:p>
            <a:r>
              <a:rPr lang="zh-CN" altLang="en-US" smtClean="0"/>
              <a:t>单击此处编辑母版标题样式</a:t>
            </a:r>
            <a:endParaRPr lang="zh-CN" altLang="en-US"/>
          </a:p>
        </p:txBody>
      </p:sp>
      <p:sp>
        <p:nvSpPr>
          <p:cNvPr id="3" name="日期占位符 2"/>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p:nvPr>
            <p:ph type="ftr" sz="quarter" idx="11"/>
          </p:nvPr>
        </p:nvSpPr>
        <p:spPr/>
        <p:txBody>
          <a:bodyPr/>
          <a:lstStyle/>
          <a:p>
            <a:endParaRPr lang="zh-CN" altLang="en-US"/>
          </a:p>
        </p:txBody>
      </p:sp>
      <p:sp>
        <p:nvSpPr>
          <p:cNvPr id="5" name="灯片编号占位符 4"/>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p:nvPr>
            <p:ph type="ftr" sz="quarter" idx="11"/>
          </p:nvPr>
        </p:nvSpPr>
        <p:spPr/>
        <p:txBody>
          <a:bodyPr/>
          <a:lstStyle/>
          <a:p>
            <a:endParaRPr lang="zh-CN" altLang="en-US"/>
          </a:p>
        </p:txBody>
      </p:sp>
      <p:sp>
        <p:nvSpPr>
          <p:cNvPr id="4" name="灯片编号占位符 3"/>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p:nvPr>
            <p:ph type="ftr" sz="quarter" idx="11"/>
          </p:nvPr>
        </p:nvSpPr>
        <p:spPr/>
        <p:txBody>
          <a:bodyPr/>
          <a:lstStyle/>
          <a:p>
            <a:endParaRPr lang="zh-CN" altLang="en-US"/>
          </a:p>
        </p:txBody>
      </p:sp>
      <p:sp>
        <p:nvSpPr>
          <p:cNvPr id="7" name="灯片编号占位符 6"/>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p:nvPr>
            <p:ph type="ftr" sz="quarter" idx="11"/>
          </p:nvPr>
        </p:nvSpPr>
        <p:spPr/>
        <p:txBody>
          <a:bodyPr/>
          <a:lstStyle/>
          <a:p>
            <a:endParaRPr lang="zh-CN" altLang="en-US"/>
          </a:p>
        </p:txBody>
      </p:sp>
      <p:sp>
        <p:nvSpPr>
          <p:cNvPr id="7" name="灯片编号占位符 6"/>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FEC"/>
        </a:solidFill>
        <a:effectLst/>
      </p:bgPr>
    </p:bg>
    <p:spTree>
      <p:nvGrpSpPr>
        <p:cNvPr id="1" name=""/>
        <p:cNvGrpSpPr/>
        <p:nvPr/>
      </p:nvGrpSpPr>
      <p:grpSpPr/>
      <p:grpSp>
        <p:nvGrpSpPr>
          <p:cNvPr id="4" name="组合 3"/>
          <p:cNvGrpSpPr/>
          <p:nvPr/>
        </p:nvGrpSpPr>
        <p:grpSpPr>
          <a:xfrm>
            <a:off x="0" y="4473575"/>
            <a:ext cx="12192000" cy="2384425"/>
            <a:chOff x="0" y="5820"/>
            <a:chExt cx="19200" cy="4980"/>
          </a:xfrm>
        </p:grpSpPr>
        <p:pic>
          <p:nvPicPr>
            <p:cNvPr id="3" name="图片 2" descr="wave (2)"/>
            <p:cNvPicPr>
              <a:picLocks noChangeAspect="1"/>
            </p:cNvPicPr>
            <p:nvPr/>
          </p:nvPicPr>
          <p:blipFill>
            <a:blip r:embed="rId1"/>
            <a:stretch>
              <a:fillRect/>
            </a:stretch>
          </p:blipFill>
          <p:spPr>
            <a:xfrm flipH="1">
              <a:off x="0" y="5820"/>
              <a:ext cx="19200" cy="4280"/>
            </a:xfrm>
            <a:prstGeom prst="rect">
              <a:avLst/>
            </a:prstGeom>
          </p:spPr>
        </p:pic>
        <p:pic>
          <p:nvPicPr>
            <p:cNvPr id="5" name="图片 4" descr="wave (2)"/>
            <p:cNvPicPr>
              <a:picLocks noChangeAspect="1"/>
            </p:cNvPicPr>
            <p:nvPr/>
          </p:nvPicPr>
          <p:blipFill>
            <a:blip r:embed="rId2"/>
            <a:stretch>
              <a:fillRect/>
            </a:stretch>
          </p:blipFill>
          <p:spPr>
            <a:xfrm flipH="1">
              <a:off x="0" y="6520"/>
              <a:ext cx="19200" cy="4280"/>
            </a:xfrm>
            <a:prstGeom prst="rect">
              <a:avLst/>
            </a:prstGeom>
          </p:spPr>
        </p:pic>
      </p:grpSp>
      <p:sp>
        <p:nvSpPr>
          <p:cNvPr id="50" name="文本框 49"/>
          <p:cNvSpPr txBox="1"/>
          <p:nvPr/>
        </p:nvSpPr>
        <p:spPr>
          <a:xfrm>
            <a:off x="1966595" y="1929130"/>
            <a:ext cx="6669405" cy="2042160"/>
          </a:xfrm>
          <a:prstGeom prst="rect">
            <a:avLst/>
          </a:prstGeom>
          <a:noFill/>
        </p:spPr>
        <p:txBody>
          <a:bodyPr wrap="square" rtlCol="0" anchor="t">
            <a:spAutoFit/>
          </a:bodyPr>
          <a:p>
            <a:pPr algn="l"/>
            <a:endParaRPr lang="zh-CN" altLang="en-US" sz="48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宋体" charset="-122"/>
            </a:endParaRPr>
          </a:p>
          <a:p>
            <a:pPr algn="l"/>
            <a:r>
              <a:rPr lang="en-US" altLang="zh-CN" sz="80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宋体" charset="-122"/>
              </a:rPr>
              <a:t>有趣的手型画</a:t>
            </a:r>
            <a:endParaRPr lang="en-US" altLang="zh-CN" sz="80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宋体" charset="-122"/>
            </a:endParaRPr>
          </a:p>
        </p:txBody>
      </p:sp>
      <p:sp>
        <p:nvSpPr>
          <p:cNvPr id="6" name="任意多边形 5"/>
          <p:cNvSpPr/>
          <p:nvPr/>
        </p:nvSpPr>
        <p:spPr>
          <a:xfrm rot="6720000">
            <a:off x="10935970" y="2635250"/>
            <a:ext cx="666115" cy="80264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rot="6720000">
            <a:off x="9144000" y="1820545"/>
            <a:ext cx="394970" cy="475615"/>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flipV="1">
            <a:off x="11143615" y="364490"/>
            <a:ext cx="622300" cy="125730"/>
            <a:chOff x="5799" y="664"/>
            <a:chExt cx="1416" cy="286"/>
          </a:xfrm>
        </p:grpSpPr>
        <p:sp>
          <p:nvSpPr>
            <p:cNvPr id="8" name="椭圆 7"/>
            <p:cNvSpPr/>
            <p:nvPr/>
          </p:nvSpPr>
          <p:spPr>
            <a:xfrm flipV="1">
              <a:off x="5799"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flipV="1">
              <a:off x="6364"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flipV="1">
              <a:off x="6929"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任意多边形 12"/>
          <p:cNvSpPr/>
          <p:nvPr/>
        </p:nvSpPr>
        <p:spPr>
          <a:xfrm rot="16380000">
            <a:off x="646430" y="541655"/>
            <a:ext cx="615315" cy="74168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rot="16380000">
            <a:off x="607060" y="1434465"/>
            <a:ext cx="310515" cy="374015"/>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TextBox 33"/>
          <p:cNvSpPr txBox="1"/>
          <p:nvPr/>
        </p:nvSpPr>
        <p:spPr>
          <a:xfrm>
            <a:off x="8415020" y="5595620"/>
            <a:ext cx="2976880" cy="755650"/>
          </a:xfrm>
          <a:prstGeom prst="rect">
            <a:avLst/>
          </a:prstGeom>
          <a:noFill/>
          <a:ln w="9525">
            <a:noFill/>
          </a:ln>
        </p:spPr>
        <p:txBody>
          <a:bodyPr wrap="square">
            <a:spAutoFit/>
          </a:bodyPr>
          <a:p>
            <a:pPr algn="r">
              <a:lnSpc>
                <a:spcPct val="120000"/>
              </a:lnSpc>
            </a:pPr>
            <a:r>
              <a:rPr lang="zh-CN" altLang="en-US" dirty="0">
                <a:solidFill>
                  <a:schemeClr val="bg2">
                    <a:lumMod val="25000"/>
                  </a:schemeClr>
                </a:solidFill>
                <a:uFillTx/>
                <a:latin typeface="Source Han Sans Normal" charset="-122"/>
                <a:ea typeface="Source Han Sans Normal" charset="-122"/>
                <a:cs typeface="Source Han Sans Normal" charset="-122"/>
              </a:rPr>
              <a:t>主讲人：×××         </a:t>
            </a:r>
            <a:endParaRPr lang="zh-CN" altLang="en-US" dirty="0">
              <a:solidFill>
                <a:schemeClr val="bg2">
                  <a:lumMod val="25000"/>
                </a:schemeClr>
              </a:solidFill>
              <a:uFillTx/>
              <a:latin typeface="Source Han Sans Normal" charset="-122"/>
              <a:ea typeface="Source Han Sans Normal" charset="-122"/>
              <a:cs typeface="Source Han Sans Normal" charset="-122"/>
            </a:endParaRPr>
          </a:p>
          <a:p>
            <a:pPr algn="r">
              <a:lnSpc>
                <a:spcPct val="120000"/>
              </a:lnSpc>
            </a:pPr>
            <a:r>
              <a:rPr lang="zh-CN" altLang="en-US" dirty="0">
                <a:solidFill>
                  <a:schemeClr val="bg2">
                    <a:lumMod val="25000"/>
                  </a:schemeClr>
                </a:solidFill>
                <a:uFillTx/>
                <a:latin typeface="Source Han Sans Normal" charset="-122"/>
                <a:ea typeface="Source Han Sans Normal" charset="-122"/>
                <a:cs typeface="Source Han Sans Normal" charset="-122"/>
              </a:rPr>
              <a:t>时间：</a:t>
            </a:r>
            <a:r>
              <a:rPr lang="en-US" altLang="zh-CN" dirty="0">
                <a:solidFill>
                  <a:schemeClr val="bg2">
                    <a:lumMod val="25000"/>
                  </a:schemeClr>
                </a:solidFill>
                <a:uFillTx/>
                <a:latin typeface="Source Han Sans Normal" charset="-122"/>
                <a:ea typeface="Source Han Sans Normal" charset="-122"/>
                <a:cs typeface="Source Han Sans Normal" charset="-122"/>
              </a:rPr>
              <a:t>20xx</a:t>
            </a:r>
            <a:r>
              <a:rPr lang="zh-CN" altLang="en-US" dirty="0">
                <a:solidFill>
                  <a:schemeClr val="bg2">
                    <a:lumMod val="25000"/>
                  </a:schemeClr>
                </a:solidFill>
                <a:uFillTx/>
                <a:latin typeface="Source Han Sans Normal" charset="-122"/>
                <a:ea typeface="Source Han Sans Normal" charset="-122"/>
                <a:cs typeface="Source Han Sans Normal" charset="-122"/>
              </a:rPr>
              <a:t>年</a:t>
            </a:r>
            <a:r>
              <a:rPr lang="en-US" altLang="zh-CN" dirty="0">
                <a:solidFill>
                  <a:schemeClr val="bg2">
                    <a:lumMod val="25000"/>
                  </a:schemeClr>
                </a:solidFill>
                <a:uFillTx/>
                <a:latin typeface="Source Han Sans Normal" charset="-122"/>
                <a:ea typeface="Source Han Sans Normal" charset="-122"/>
                <a:cs typeface="Source Han Sans Normal" charset="-122"/>
              </a:rPr>
              <a:t>xx</a:t>
            </a:r>
            <a:r>
              <a:rPr lang="zh-CN" altLang="en-US" dirty="0">
                <a:solidFill>
                  <a:schemeClr val="bg2">
                    <a:lumMod val="25000"/>
                  </a:schemeClr>
                </a:solidFill>
                <a:uFillTx/>
                <a:latin typeface="Source Han Sans Normal" charset="-122"/>
                <a:ea typeface="Source Han Sans Normal" charset="-122"/>
                <a:cs typeface="Source Han Sans Normal" charset="-122"/>
              </a:rPr>
              <a:t>月</a:t>
            </a:r>
            <a:r>
              <a:rPr lang="en-US" altLang="zh-CN" dirty="0">
                <a:solidFill>
                  <a:schemeClr val="bg2">
                    <a:lumMod val="25000"/>
                  </a:schemeClr>
                </a:solidFill>
                <a:uFillTx/>
                <a:latin typeface="Source Han Sans Normal" charset="-122"/>
                <a:ea typeface="Source Han Sans Normal" charset="-122"/>
                <a:cs typeface="Source Han Sans Normal" charset="-122"/>
              </a:rPr>
              <a:t>xx</a:t>
            </a:r>
            <a:r>
              <a:rPr lang="zh-CN" altLang="en-US" dirty="0">
                <a:solidFill>
                  <a:schemeClr val="bg2">
                    <a:lumMod val="25000"/>
                  </a:schemeClr>
                </a:solidFill>
                <a:uFillTx/>
                <a:latin typeface="Source Han Sans Normal" charset="-122"/>
                <a:ea typeface="Source Han Sans Normal" charset="-122"/>
                <a:cs typeface="Source Han Sans Normal" charset="-122"/>
              </a:rPr>
              <a:t>日</a:t>
            </a:r>
            <a:endParaRPr lang="zh-CN" altLang="en-US" dirty="0">
              <a:solidFill>
                <a:schemeClr val="bg2">
                  <a:lumMod val="25000"/>
                </a:schemeClr>
              </a:solidFill>
              <a:uFillTx/>
              <a:latin typeface="Source Han Sans Normal" charset="-122"/>
              <a:ea typeface="Source Han Sans Normal" charset="-122"/>
              <a:cs typeface="Source Han Sans Normal" charset="-122"/>
            </a:endParaRPr>
          </a:p>
        </p:txBody>
      </p:sp>
      <p:pic>
        <p:nvPicPr>
          <p:cNvPr id="2" name="图片 1" descr="2023-02-27 20:18:46.722000"/>
          <p:cNvPicPr>
            <a:picLocks noChangeAspect="1"/>
          </p:cNvPicPr>
          <p:nvPr/>
        </p:nvPicPr>
        <p:blipFill>
          <a:blip r:embed="rId3"/>
          <a:stretch>
            <a:fillRect/>
          </a:stretch>
        </p:blipFill>
        <p:spPr>
          <a:xfrm>
            <a:off x="38100" y="5715"/>
            <a:ext cx="12143740" cy="6966585"/>
          </a:xfrm>
          <a:prstGeom prst="rect">
            <a:avLst/>
          </a:prstGeom>
        </p:spPr>
      </p:pic>
      <p:sp>
        <p:nvSpPr>
          <p:cNvPr id="24" name="文本框 23"/>
          <p:cNvSpPr txBox="1"/>
          <p:nvPr/>
        </p:nvSpPr>
        <p:spPr>
          <a:xfrm>
            <a:off x="2757170" y="2834640"/>
            <a:ext cx="6705600" cy="1188720"/>
          </a:xfrm>
          <a:prstGeom prst="rect">
            <a:avLst/>
          </a:prstGeom>
          <a:noFill/>
          <a:ln w="76200" cmpd="sng">
            <a:noFill/>
            <a:prstDash val="dashDot"/>
          </a:ln>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76200">
                <a:solidFill>
                  <a:srgbClr val="92D050"/>
                </a:solidFill>
                <a:prstDash val="dashDot"/>
              </a14:hiddenLine>
            </a:ext>
          </a:extLst>
        </p:spPr>
        <p:txBody>
          <a:bodyPr wrap="square" rtlCol="0">
            <a:noAutofit/>
          </a:bodyPr>
          <a:p>
            <a:pPr indent="0" algn="l">
              <a:lnSpc>
                <a:spcPct val="100000"/>
              </a:lnSpc>
              <a:buNone/>
            </a:pPr>
            <a:r>
              <a:rPr lang="zh-CN" altLang="en-US" sz="6600" b="1">
                <a:solidFill>
                  <a:srgbClr val="00B050"/>
                </a:solidFill>
                <a:latin typeface="金山云技术体" charset="0"/>
                <a:ea typeface="金山云技术体" charset="0"/>
              </a:rPr>
              <a:t>有趣的</a:t>
            </a:r>
            <a:r>
              <a:rPr lang="en-US" altLang="zh-CN" sz="6600" b="1">
                <a:solidFill>
                  <a:srgbClr val="00B050"/>
                </a:solidFill>
                <a:latin typeface="金山云技术体" charset="0"/>
                <a:ea typeface="金山云技术体" charset="0"/>
              </a:rPr>
              <a:t>手型画</a:t>
            </a:r>
            <a:endParaRPr lang="en-US" altLang="zh-CN" sz="6600" b="1">
              <a:solidFill>
                <a:srgbClr val="00B050"/>
              </a:solidFill>
              <a:latin typeface="金山云技术体" charset="0"/>
              <a:ea typeface="金山云技术体" charset="0"/>
            </a:endParaRPr>
          </a:p>
        </p:txBody>
      </p:sp>
      <p:sp>
        <p:nvSpPr>
          <p:cNvPr id="25" name="文本框 24"/>
          <p:cNvSpPr txBox="1"/>
          <p:nvPr/>
        </p:nvSpPr>
        <p:spPr>
          <a:xfrm>
            <a:off x="7088505" y="4808855"/>
            <a:ext cx="6705600" cy="1188720"/>
          </a:xfrm>
          <a:prstGeom prst="rect">
            <a:avLst/>
          </a:prstGeom>
          <a:noFill/>
        </p:spPr>
        <p:txBody>
          <a:bodyPr wrap="square" rtlCol="0">
            <a:noAutofit/>
          </a:bodyPr>
          <a:p>
            <a:pPr indent="0" algn="l">
              <a:lnSpc>
                <a:spcPct val="100000"/>
              </a:lnSpc>
              <a:buNone/>
            </a:pPr>
            <a:r>
              <a:rPr lang="zh-CN" altLang="en-US" sz="2400">
                <a:latin typeface="汉仪粗黑简" charset="0"/>
                <a:ea typeface="汉仪粗黑简" charset="0"/>
                <a:cs typeface="汉仪粗黑简" charset="0"/>
              </a:rPr>
              <a:t>大班——</a:t>
            </a:r>
            <a:r>
              <a:rPr lang="en-US" altLang="zh-CN" sz="2400">
                <a:latin typeface="汉仪粗黑简" charset="0"/>
                <a:ea typeface="汉仪粗黑简" charset="0"/>
                <a:cs typeface="汉仪粗黑简" charset="0"/>
              </a:rPr>
              <a:t>韩迎</a:t>
            </a:r>
            <a:endParaRPr lang="en-US" altLang="zh-CN" sz="2400">
              <a:latin typeface="汉仪粗黑简" charset="0"/>
              <a:ea typeface="汉仪粗黑简" charset="0"/>
              <a:cs typeface="汉仪粗黑简"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文本框 49"/>
          <p:cNvSpPr txBox="1"/>
          <p:nvPr/>
        </p:nvSpPr>
        <p:spPr>
          <a:xfrm>
            <a:off x="205105" y="614680"/>
            <a:ext cx="2136140" cy="2682240"/>
          </a:xfrm>
          <a:prstGeom prst="rect">
            <a:avLst/>
          </a:prstGeom>
          <a:noFill/>
        </p:spPr>
        <p:txBody>
          <a:bodyPr wrap="square" rtlCol="0" anchor="t">
            <a:spAutoFit/>
          </a:bodyPr>
          <a:p>
            <a:pPr algn="dist"/>
            <a:endParaRPr lang="zh-CN" altLang="en-US" sz="10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宋体" charset="-122"/>
            </a:endParaRPr>
          </a:p>
          <a:p>
            <a:pPr algn="dist"/>
            <a:r>
              <a:rPr lang="zh-CN" altLang="en-US" sz="8000" b="1" dirty="0">
                <a:ln w="25400">
                  <a:solidFill>
                    <a:schemeClr val="bg1"/>
                  </a:solidFill>
                </a:ln>
                <a:solidFill>
                  <a:srgbClr val="00BFEC"/>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宋体" charset="-122"/>
              </a:rPr>
              <a:t>目标</a:t>
            </a:r>
            <a:endParaRPr lang="zh-CN" altLang="en-US" sz="8000" b="1" dirty="0">
              <a:ln w="25400">
                <a:solidFill>
                  <a:schemeClr val="bg1"/>
                </a:solidFill>
              </a:ln>
              <a:solidFill>
                <a:srgbClr val="00BFEC"/>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宋体" charset="-122"/>
            </a:endParaRPr>
          </a:p>
        </p:txBody>
      </p:sp>
      <p:grpSp>
        <p:nvGrpSpPr>
          <p:cNvPr id="15" name="组合 14"/>
          <p:cNvGrpSpPr/>
          <p:nvPr/>
        </p:nvGrpSpPr>
        <p:grpSpPr>
          <a:xfrm>
            <a:off x="2394585" y="1673860"/>
            <a:ext cx="8569325" cy="670560"/>
            <a:chOff x="9725" y="3463"/>
            <a:chExt cx="6296" cy="1056"/>
          </a:xfrm>
        </p:grpSpPr>
        <p:sp>
          <p:nvSpPr>
            <p:cNvPr id="13" name="圆角矩形 12"/>
            <p:cNvSpPr/>
            <p:nvPr/>
          </p:nvSpPr>
          <p:spPr>
            <a:xfrm>
              <a:off x="10125" y="3471"/>
              <a:ext cx="5896" cy="1048"/>
            </a:xfrm>
            <a:prstGeom prst="roundRect">
              <a:avLst>
                <a:gd name="adj" fmla="val 50000"/>
              </a:avLst>
            </a:prstGeom>
            <a:solidFill>
              <a:srgbClr val="00B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rot="6720000">
              <a:off x="9815" y="3372"/>
              <a:ext cx="888" cy="1069"/>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1016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0831" y="3584"/>
              <a:ext cx="4627" cy="816"/>
            </a:xfrm>
            <a:prstGeom prst="rect">
              <a:avLst/>
            </a:prstGeom>
            <a:noFill/>
            <a:effectLst/>
          </p:spPr>
          <p:txBody>
            <a:bodyPr wrap="square" rtlCol="0" anchor="t">
              <a:spAutoFit/>
            </a:bodyPr>
            <a:p>
              <a:pPr algn="dist"/>
              <a:r>
                <a:rPr lang="zh-CN" altLang="en-US" sz="2800" b="1" dirty="0">
                  <a:solidFill>
                    <a:schemeClr val="bg1"/>
                  </a:solidFill>
                  <a:effectLst>
                    <a:outerShdw blurRad="38100" dist="38100" dir="2700000" algn="tl">
                      <a:srgbClr val="000000">
                        <a:alpha val="43137"/>
                      </a:srgbClr>
                    </a:outerShdw>
                  </a:effectLst>
                  <a:uFillTx/>
                  <a:latin typeface="Source Han Sans Normal" charset="-122"/>
                  <a:ea typeface="Source Han Sans Normal" charset="-122"/>
                  <a:cs typeface="Source Han Sans Normal" charset="-122"/>
                  <a:sym typeface="+mn-ea"/>
                </a:rPr>
                <a:t>引导幼儿根据手型轮廓进行想象添画。</a:t>
              </a:r>
              <a:endParaRPr lang="zh-CN" altLang="en-US" sz="2800" b="1" dirty="0">
                <a:solidFill>
                  <a:schemeClr val="bg1"/>
                </a:solidFill>
                <a:effectLst>
                  <a:outerShdw blurRad="38100" dist="38100" dir="2700000" algn="tl">
                    <a:srgbClr val="000000">
                      <a:alpha val="43137"/>
                    </a:srgbClr>
                  </a:outerShdw>
                </a:effectLst>
                <a:uFillTx/>
                <a:latin typeface="Source Han Sans Normal" charset="-122"/>
                <a:ea typeface="Source Han Sans Normal" charset="-122"/>
                <a:cs typeface="Source Han Sans Normal" charset="-122"/>
                <a:sym typeface="+mn-ea"/>
              </a:endParaRPr>
            </a:p>
          </p:txBody>
        </p:sp>
        <p:sp>
          <p:nvSpPr>
            <p:cNvPr id="14" name="文本框 13"/>
            <p:cNvSpPr txBox="1"/>
            <p:nvPr/>
          </p:nvSpPr>
          <p:spPr>
            <a:xfrm>
              <a:off x="9850" y="3584"/>
              <a:ext cx="818" cy="816"/>
            </a:xfrm>
            <a:prstGeom prst="rect">
              <a:avLst/>
            </a:prstGeom>
            <a:noFill/>
            <a:effectLst/>
          </p:spPr>
          <p:txBody>
            <a:bodyPr wrap="square" rtlCol="0" anchor="t">
              <a:spAutoFit/>
            </a:bodyPr>
            <a:p>
              <a:pPr algn="dist"/>
              <a:r>
                <a:rPr lang="en-US" altLang="zh-CN" sz="2800" b="1" dirty="0">
                  <a:solidFill>
                    <a:schemeClr val="bg1"/>
                  </a:solidFill>
                  <a:effectLst/>
                  <a:uFillTx/>
                  <a:latin typeface="Source Han Sans Normal" charset="-122"/>
                  <a:ea typeface="Source Han Sans Normal" charset="-122"/>
                  <a:cs typeface="Source Han Sans Normal" charset="-122"/>
                  <a:sym typeface="+mn-ea"/>
                </a:rPr>
                <a:t>1</a:t>
              </a:r>
              <a:endParaRPr lang="en-US" altLang="zh-CN" sz="2800" b="1" dirty="0">
                <a:solidFill>
                  <a:schemeClr val="bg1"/>
                </a:solidFill>
                <a:effectLst/>
                <a:uFillTx/>
                <a:latin typeface="Source Han Sans Normal" charset="-122"/>
                <a:ea typeface="Source Han Sans Normal" charset="-122"/>
                <a:cs typeface="Source Han Sans Normal" charset="-122"/>
                <a:sym typeface="+mn-ea"/>
              </a:endParaRPr>
            </a:p>
          </p:txBody>
        </p:sp>
      </p:grpSp>
      <p:grpSp>
        <p:nvGrpSpPr>
          <p:cNvPr id="16" name="组合 15"/>
          <p:cNvGrpSpPr/>
          <p:nvPr/>
        </p:nvGrpSpPr>
        <p:grpSpPr>
          <a:xfrm>
            <a:off x="2447290" y="3480435"/>
            <a:ext cx="8659495" cy="670560"/>
            <a:chOff x="9725" y="3463"/>
            <a:chExt cx="6296" cy="1056"/>
          </a:xfrm>
        </p:grpSpPr>
        <p:sp>
          <p:nvSpPr>
            <p:cNvPr id="17" name="圆角矩形 16"/>
            <p:cNvSpPr/>
            <p:nvPr/>
          </p:nvSpPr>
          <p:spPr>
            <a:xfrm>
              <a:off x="10125" y="3471"/>
              <a:ext cx="5896" cy="1048"/>
            </a:xfrm>
            <a:prstGeom prst="roundRect">
              <a:avLst>
                <a:gd name="adj" fmla="val 50000"/>
              </a:avLst>
            </a:prstGeom>
            <a:solidFill>
              <a:srgbClr val="00B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任意多边形 17"/>
            <p:cNvSpPr/>
            <p:nvPr/>
          </p:nvSpPr>
          <p:spPr>
            <a:xfrm rot="6720000">
              <a:off x="9815" y="3372"/>
              <a:ext cx="888" cy="1069"/>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1016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10831" y="3584"/>
              <a:ext cx="4627" cy="816"/>
            </a:xfrm>
            <a:prstGeom prst="rect">
              <a:avLst/>
            </a:prstGeom>
            <a:noFill/>
            <a:effectLst/>
          </p:spPr>
          <p:txBody>
            <a:bodyPr wrap="square" rtlCol="0" anchor="t">
              <a:spAutoFit/>
            </a:bodyPr>
            <a:p>
              <a:pPr algn="dist"/>
              <a:r>
                <a:rPr lang="zh-CN" altLang="en-US" sz="2800" b="1" dirty="0">
                  <a:solidFill>
                    <a:schemeClr val="bg1"/>
                  </a:solidFill>
                  <a:effectLst>
                    <a:outerShdw blurRad="38100" dist="38100" dir="2700000" algn="tl">
                      <a:srgbClr val="000000">
                        <a:alpha val="43137"/>
                      </a:srgbClr>
                    </a:outerShdw>
                  </a:effectLst>
                  <a:uFillTx/>
                  <a:latin typeface="Source Han Sans Normal" charset="-122"/>
                  <a:ea typeface="Source Han Sans Normal" charset="-122"/>
                  <a:cs typeface="Source Han Sans Normal" charset="-122"/>
                  <a:sym typeface="+mn-ea"/>
                </a:rPr>
                <a:t>学习手型添画的方法。</a:t>
              </a:r>
              <a:endParaRPr lang="zh-CN" altLang="en-US" sz="2800" b="1" dirty="0">
                <a:solidFill>
                  <a:schemeClr val="bg1"/>
                </a:solidFill>
                <a:effectLst>
                  <a:outerShdw blurRad="38100" dist="38100" dir="2700000" algn="tl">
                    <a:srgbClr val="000000">
                      <a:alpha val="43137"/>
                    </a:srgbClr>
                  </a:outerShdw>
                </a:effectLst>
                <a:uFillTx/>
                <a:latin typeface="Source Han Sans Normal" charset="-122"/>
                <a:ea typeface="Source Han Sans Normal" charset="-122"/>
                <a:cs typeface="Source Han Sans Normal" charset="-122"/>
                <a:sym typeface="+mn-ea"/>
              </a:endParaRPr>
            </a:p>
          </p:txBody>
        </p:sp>
        <p:sp>
          <p:nvSpPr>
            <p:cNvPr id="20" name="文本框 19"/>
            <p:cNvSpPr txBox="1"/>
            <p:nvPr/>
          </p:nvSpPr>
          <p:spPr>
            <a:xfrm>
              <a:off x="9850" y="3584"/>
              <a:ext cx="818" cy="816"/>
            </a:xfrm>
            <a:prstGeom prst="rect">
              <a:avLst/>
            </a:prstGeom>
            <a:noFill/>
            <a:effectLst/>
          </p:spPr>
          <p:txBody>
            <a:bodyPr wrap="square" rtlCol="0" anchor="t">
              <a:spAutoFit/>
            </a:bodyPr>
            <a:p>
              <a:pPr algn="dist"/>
              <a:r>
                <a:rPr lang="en-US" altLang="zh-CN" sz="2800" b="1" dirty="0">
                  <a:solidFill>
                    <a:schemeClr val="bg1"/>
                  </a:solidFill>
                  <a:effectLst/>
                  <a:uFillTx/>
                  <a:latin typeface="Source Han Sans Normal" charset="-122"/>
                  <a:ea typeface="Source Han Sans Normal" charset="-122"/>
                  <a:cs typeface="Source Han Sans Normal" charset="-122"/>
                  <a:sym typeface="+mn-ea"/>
                </a:rPr>
                <a:t>2</a:t>
              </a:r>
              <a:endParaRPr lang="en-US" altLang="zh-CN" sz="2800" b="1" dirty="0">
                <a:solidFill>
                  <a:schemeClr val="bg1"/>
                </a:solidFill>
                <a:effectLst/>
                <a:uFillTx/>
                <a:latin typeface="Source Han Sans Normal" charset="-122"/>
                <a:ea typeface="Source Han Sans Normal" charset="-122"/>
                <a:cs typeface="Source Han Sans Normal" charset="-122"/>
                <a:sym typeface="+mn-ea"/>
              </a:endParaRPr>
            </a:p>
          </p:txBody>
        </p:sp>
      </p:grpSp>
      <p:grpSp>
        <p:nvGrpSpPr>
          <p:cNvPr id="21" name="组合 20"/>
          <p:cNvGrpSpPr/>
          <p:nvPr/>
        </p:nvGrpSpPr>
        <p:grpSpPr>
          <a:xfrm>
            <a:off x="2499995" y="5335905"/>
            <a:ext cx="8689975" cy="670560"/>
            <a:chOff x="9725" y="3463"/>
            <a:chExt cx="6296" cy="1056"/>
          </a:xfrm>
        </p:grpSpPr>
        <p:sp>
          <p:nvSpPr>
            <p:cNvPr id="22" name="圆角矩形 21"/>
            <p:cNvSpPr/>
            <p:nvPr/>
          </p:nvSpPr>
          <p:spPr>
            <a:xfrm>
              <a:off x="10125" y="3471"/>
              <a:ext cx="5896" cy="1048"/>
            </a:xfrm>
            <a:prstGeom prst="roundRect">
              <a:avLst>
                <a:gd name="adj" fmla="val 50000"/>
              </a:avLst>
            </a:prstGeom>
            <a:solidFill>
              <a:srgbClr val="00B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任意多边形 22"/>
            <p:cNvSpPr/>
            <p:nvPr/>
          </p:nvSpPr>
          <p:spPr>
            <a:xfrm rot="6720000">
              <a:off x="9815" y="3372"/>
              <a:ext cx="888" cy="1069"/>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1016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0831" y="3584"/>
              <a:ext cx="4627" cy="816"/>
            </a:xfrm>
            <a:prstGeom prst="rect">
              <a:avLst/>
            </a:prstGeom>
            <a:noFill/>
            <a:effectLst/>
          </p:spPr>
          <p:txBody>
            <a:bodyPr wrap="square" rtlCol="0" anchor="t">
              <a:spAutoFit/>
            </a:bodyPr>
            <a:p>
              <a:pPr algn="dist"/>
              <a:r>
                <a:rPr lang="zh-CN" altLang="en-US" sz="2800" b="1" dirty="0">
                  <a:solidFill>
                    <a:schemeClr val="bg1"/>
                  </a:solidFill>
                  <a:effectLst>
                    <a:outerShdw blurRad="38100" dist="38100" dir="2700000" algn="tl">
                      <a:srgbClr val="000000">
                        <a:alpha val="43137"/>
                      </a:srgbClr>
                    </a:outerShdw>
                  </a:effectLst>
                  <a:uFillTx/>
                  <a:latin typeface="Source Han Sans Normal" charset="-122"/>
                  <a:ea typeface="Source Han Sans Normal" charset="-122"/>
                  <a:cs typeface="Source Han Sans Normal" charset="-122"/>
                  <a:sym typeface="+mn-ea"/>
                </a:rPr>
                <a:t>发展幼儿的想象力和创造力。</a:t>
              </a:r>
              <a:endParaRPr lang="zh-CN" altLang="en-US" sz="2800" b="1" dirty="0">
                <a:solidFill>
                  <a:schemeClr val="bg1"/>
                </a:solidFill>
                <a:effectLst>
                  <a:outerShdw blurRad="38100" dist="38100" dir="2700000" algn="tl">
                    <a:srgbClr val="000000">
                      <a:alpha val="43137"/>
                    </a:srgbClr>
                  </a:outerShdw>
                </a:effectLst>
                <a:uFillTx/>
                <a:latin typeface="Source Han Sans Normal" charset="-122"/>
                <a:ea typeface="Source Han Sans Normal" charset="-122"/>
                <a:cs typeface="Source Han Sans Normal" charset="-122"/>
                <a:sym typeface="+mn-ea"/>
              </a:endParaRPr>
            </a:p>
          </p:txBody>
        </p:sp>
        <p:sp>
          <p:nvSpPr>
            <p:cNvPr id="25" name="文本框 24"/>
            <p:cNvSpPr txBox="1"/>
            <p:nvPr/>
          </p:nvSpPr>
          <p:spPr>
            <a:xfrm>
              <a:off x="9850" y="3584"/>
              <a:ext cx="818" cy="816"/>
            </a:xfrm>
            <a:prstGeom prst="rect">
              <a:avLst/>
            </a:prstGeom>
            <a:noFill/>
            <a:effectLst/>
          </p:spPr>
          <p:txBody>
            <a:bodyPr wrap="square" rtlCol="0" anchor="t">
              <a:spAutoFit/>
            </a:bodyPr>
            <a:p>
              <a:pPr algn="dist"/>
              <a:r>
                <a:rPr lang="en-US" altLang="zh-CN" sz="2800" b="1" dirty="0">
                  <a:solidFill>
                    <a:schemeClr val="bg1"/>
                  </a:solidFill>
                  <a:effectLst/>
                  <a:uFillTx/>
                  <a:latin typeface="Source Han Sans Normal" charset="-122"/>
                  <a:ea typeface="Source Han Sans Normal" charset="-122"/>
                  <a:cs typeface="Source Han Sans Normal" charset="-122"/>
                  <a:sym typeface="+mn-ea"/>
                </a:rPr>
                <a:t>3</a:t>
              </a:r>
              <a:endParaRPr lang="en-US" altLang="zh-CN" sz="2800" b="1" dirty="0">
                <a:solidFill>
                  <a:schemeClr val="bg1"/>
                </a:solidFill>
                <a:effectLst/>
                <a:uFillTx/>
                <a:latin typeface="Source Han Sans Normal" charset="-122"/>
                <a:ea typeface="Source Han Sans Normal" charset="-122"/>
                <a:cs typeface="Source Han Sans Normal" charset="-122"/>
                <a:sym typeface="+mn-ea"/>
              </a:endParaRPr>
            </a:p>
          </p:txBody>
        </p:sp>
      </p:grpSp>
      <p:grpSp>
        <p:nvGrpSpPr>
          <p:cNvPr id="3" name="组合 2"/>
          <p:cNvGrpSpPr/>
          <p:nvPr/>
        </p:nvGrpSpPr>
        <p:grpSpPr>
          <a:xfrm rot="10800000">
            <a:off x="-52070" y="635"/>
            <a:ext cx="1818640" cy="6857365"/>
            <a:chOff x="16965" y="0"/>
            <a:chExt cx="2085" cy="10799"/>
          </a:xfrm>
        </p:grpSpPr>
        <p:pic>
          <p:nvPicPr>
            <p:cNvPr id="31" name="图片 30" descr="wave (1)"/>
            <p:cNvPicPr>
              <a:picLocks noChangeAspect="1"/>
            </p:cNvPicPr>
            <p:nvPr/>
          </p:nvPicPr>
          <p:blipFill>
            <a:blip r:embed="rId1"/>
            <a:stretch>
              <a:fillRect/>
            </a:stretch>
          </p:blipFill>
          <p:spPr>
            <a:xfrm rot="5400000" flipV="1">
              <a:off x="12518" y="4447"/>
              <a:ext cx="10799" cy="1905"/>
            </a:xfrm>
            <a:prstGeom prst="rect">
              <a:avLst/>
            </a:prstGeom>
          </p:spPr>
        </p:pic>
        <p:pic>
          <p:nvPicPr>
            <p:cNvPr id="32" name="图片 31" descr="wave (1)"/>
            <p:cNvPicPr>
              <a:picLocks noChangeAspect="1"/>
            </p:cNvPicPr>
            <p:nvPr/>
          </p:nvPicPr>
          <p:blipFill>
            <a:blip r:embed="rId2"/>
            <a:stretch>
              <a:fillRect/>
            </a:stretch>
          </p:blipFill>
          <p:spPr>
            <a:xfrm rot="5400000" flipV="1">
              <a:off x="12699" y="4448"/>
              <a:ext cx="10799" cy="1905"/>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0373360" y="0"/>
            <a:ext cx="1818640" cy="6857365"/>
            <a:chOff x="16965" y="0"/>
            <a:chExt cx="2085" cy="10799"/>
          </a:xfrm>
        </p:grpSpPr>
        <p:pic>
          <p:nvPicPr>
            <p:cNvPr id="5" name="图片 4" descr="wave (1)"/>
            <p:cNvPicPr>
              <a:picLocks noChangeAspect="1"/>
            </p:cNvPicPr>
            <p:nvPr/>
          </p:nvPicPr>
          <p:blipFill>
            <a:blip r:embed="rId1"/>
            <a:stretch>
              <a:fillRect/>
            </a:stretch>
          </p:blipFill>
          <p:spPr>
            <a:xfrm rot="5400000" flipV="1">
              <a:off x="12518" y="4447"/>
              <a:ext cx="10799" cy="1905"/>
            </a:xfrm>
            <a:prstGeom prst="rect">
              <a:avLst/>
            </a:prstGeom>
          </p:spPr>
        </p:pic>
        <p:pic>
          <p:nvPicPr>
            <p:cNvPr id="4" name="图片 3" descr="wave (1)"/>
            <p:cNvPicPr>
              <a:picLocks noChangeAspect="1"/>
            </p:cNvPicPr>
            <p:nvPr/>
          </p:nvPicPr>
          <p:blipFill>
            <a:blip r:embed="rId2"/>
            <a:stretch>
              <a:fillRect/>
            </a:stretch>
          </p:blipFill>
          <p:spPr>
            <a:xfrm rot="5400000" flipV="1">
              <a:off x="12699" y="4448"/>
              <a:ext cx="10799" cy="1905"/>
            </a:xfrm>
            <a:prstGeom prst="rect">
              <a:avLst/>
            </a:prstGeom>
          </p:spPr>
        </p:pic>
      </p:grpSp>
      <p:sp>
        <p:nvSpPr>
          <p:cNvPr id="39" name="文本框 38"/>
          <p:cNvSpPr txBox="1"/>
          <p:nvPr/>
        </p:nvSpPr>
        <p:spPr>
          <a:xfrm>
            <a:off x="5920740" y="1914525"/>
            <a:ext cx="2759710" cy="3309620"/>
          </a:xfrm>
          <a:prstGeom prst="rect">
            <a:avLst/>
          </a:prstGeom>
          <a:noFill/>
          <a:ln w="6350" cmpd="sng">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mpd="sng">
                <a:solidFill>
                  <a:srgbClr val="FFFF00"/>
                </a:solidFill>
              </a14:hiddenLine>
            </a:ext>
          </a:extLst>
        </p:spPr>
        <p:txBody>
          <a:bodyPr wrap="square" rtlCol="0">
            <a:spAutoFit/>
            <a:scene3d>
              <a:camera prst="orthographicFront"/>
              <a:lightRig rig="threePt" dir="t">
                <a:rot lat="0" lon="0" rev="0"/>
              </a:lightRig>
            </a:scene3d>
            <a:sp3d contourW="12700"/>
          </a:bodyPr>
          <a:p>
            <a:pPr marR="0" algn="ctr" defTabSz="914400" fontAlgn="auto">
              <a:lnSpc>
                <a:spcPct val="120000"/>
              </a:lnSpc>
              <a:spcBef>
                <a:spcPts val="0"/>
              </a:spcBef>
              <a:spcAft>
                <a:spcPts val="0"/>
              </a:spcAft>
              <a:buClrTx/>
              <a:buSzTx/>
              <a:buFontTx/>
              <a:defRPr/>
            </a:pPr>
            <a:r>
              <a:rPr kumimoji="0" lang="zh-CN" altLang="en-US" sz="4400" b="1" kern="1200" cap="none" spc="0" normalizeH="0" baseline="0" noProof="0" dirty="0">
                <a:solidFill>
                  <a:srgbClr val="00BFEC"/>
                </a:solidFill>
                <a:latin typeface="金山云技术体" charset="0"/>
                <a:ea typeface="金山云技术体" charset="0"/>
                <a:cs typeface="+mn-cs"/>
              </a:rPr>
              <a:t>五个兄弟</a:t>
            </a:r>
            <a:endParaRPr kumimoji="0" lang="zh-CN" altLang="en-US" sz="4400" b="1" kern="1200" cap="none" spc="0" normalizeH="0" baseline="0" noProof="0" dirty="0">
              <a:solidFill>
                <a:srgbClr val="00BFEC"/>
              </a:solidFill>
              <a:latin typeface="金山云技术体" charset="0"/>
              <a:ea typeface="金山云技术体" charset="0"/>
              <a:cs typeface="+mn-cs"/>
            </a:endParaRPr>
          </a:p>
          <a:p>
            <a:pPr marR="0" algn="ctr" defTabSz="914400" fontAlgn="auto">
              <a:lnSpc>
                <a:spcPct val="120000"/>
              </a:lnSpc>
              <a:spcBef>
                <a:spcPts val="0"/>
              </a:spcBef>
              <a:spcAft>
                <a:spcPts val="0"/>
              </a:spcAft>
              <a:buClrTx/>
              <a:buSzTx/>
              <a:buFontTx/>
              <a:defRPr/>
            </a:pPr>
            <a:r>
              <a:rPr kumimoji="0" lang="en-US" altLang="zh-CN" sz="4400" b="1" kern="1200" cap="none" spc="0" normalizeH="0" baseline="0" noProof="0" dirty="0">
                <a:solidFill>
                  <a:srgbClr val="00BFEC"/>
                </a:solidFill>
                <a:latin typeface="金山云技术体" charset="0"/>
                <a:ea typeface="金山云技术体" charset="0"/>
                <a:cs typeface="+mn-cs"/>
              </a:rPr>
              <a:t>住在一起</a:t>
            </a:r>
            <a:endParaRPr kumimoji="0" lang="en-US" altLang="zh-CN" sz="4400" b="1" kern="1200" cap="none" spc="0" normalizeH="0" baseline="0" noProof="0" dirty="0">
              <a:solidFill>
                <a:srgbClr val="00BFEC"/>
              </a:solidFill>
              <a:latin typeface="金山云技术体" charset="0"/>
              <a:ea typeface="金山云技术体" charset="0"/>
              <a:cs typeface="+mn-cs"/>
            </a:endParaRPr>
          </a:p>
          <a:p>
            <a:pPr marR="0" algn="ctr" defTabSz="914400" fontAlgn="auto">
              <a:lnSpc>
                <a:spcPct val="120000"/>
              </a:lnSpc>
              <a:spcBef>
                <a:spcPts val="0"/>
              </a:spcBef>
              <a:spcAft>
                <a:spcPts val="0"/>
              </a:spcAft>
              <a:buClrTx/>
              <a:buSzTx/>
              <a:buFontTx/>
              <a:defRPr/>
            </a:pPr>
            <a:r>
              <a:rPr kumimoji="0" lang="en-US" altLang="zh-CN" sz="4400" b="1" kern="1200" cap="none" spc="0" normalizeH="0" baseline="0" noProof="0" dirty="0">
                <a:solidFill>
                  <a:srgbClr val="00BFEC"/>
                </a:solidFill>
                <a:latin typeface="金山云技术体" charset="0"/>
                <a:ea typeface="金山云技术体" charset="0"/>
                <a:cs typeface="+mn-cs"/>
              </a:rPr>
              <a:t>名字不同</a:t>
            </a:r>
            <a:endParaRPr kumimoji="0" lang="en-US" altLang="zh-CN" sz="4400" b="1" kern="1200" cap="none" spc="0" normalizeH="0" baseline="0" noProof="0" dirty="0">
              <a:solidFill>
                <a:srgbClr val="00BFEC"/>
              </a:solidFill>
              <a:latin typeface="金山云技术体" charset="0"/>
              <a:ea typeface="金山云技术体" charset="0"/>
              <a:cs typeface="+mn-cs"/>
            </a:endParaRPr>
          </a:p>
          <a:p>
            <a:pPr marR="0" algn="ctr" defTabSz="914400" fontAlgn="auto">
              <a:lnSpc>
                <a:spcPct val="120000"/>
              </a:lnSpc>
              <a:spcBef>
                <a:spcPts val="0"/>
              </a:spcBef>
              <a:spcAft>
                <a:spcPts val="0"/>
              </a:spcAft>
              <a:buClrTx/>
              <a:buSzTx/>
              <a:buFontTx/>
              <a:defRPr/>
            </a:pPr>
            <a:r>
              <a:rPr kumimoji="0" lang="en-US" altLang="zh-CN" sz="4400" b="1" kern="1200" cap="none" spc="0" normalizeH="0" baseline="0" noProof="0" dirty="0">
                <a:solidFill>
                  <a:srgbClr val="00BFEC"/>
                </a:solidFill>
                <a:latin typeface="金山云技术体" charset="0"/>
                <a:ea typeface="金山云技术体" charset="0"/>
                <a:cs typeface="+mn-cs"/>
              </a:rPr>
              <a:t>高矮不齐</a:t>
            </a:r>
            <a:endParaRPr kumimoji="0" lang="en-US" altLang="zh-CN" sz="4400" b="1" kern="1200" cap="none" spc="0" normalizeH="0" baseline="0" noProof="0" dirty="0">
              <a:solidFill>
                <a:srgbClr val="00BFEC"/>
              </a:solidFill>
              <a:latin typeface="金山云技术体" charset="0"/>
              <a:ea typeface="金山云技术体" charset="0"/>
              <a:cs typeface="+mn-cs"/>
            </a:endParaRPr>
          </a:p>
        </p:txBody>
      </p:sp>
      <p:sp>
        <p:nvSpPr>
          <p:cNvPr id="65" name="平行四边形 64"/>
          <p:cNvSpPr/>
          <p:nvPr/>
        </p:nvSpPr>
        <p:spPr>
          <a:xfrm flipH="1" flipV="1">
            <a:off x="9053830" y="5889625"/>
            <a:ext cx="1656000" cy="36000"/>
          </a:xfrm>
          <a:prstGeom prst="parallelogram">
            <a:avLst>
              <a:gd name="adj" fmla="val 61363"/>
            </a:avLst>
          </a:prstGeom>
          <a:solidFill>
            <a:srgbClr val="00B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family-5674024_1280"/>
          <p:cNvPicPr>
            <a:picLocks noChangeAspect="1"/>
          </p:cNvPicPr>
          <p:nvPr/>
        </p:nvPicPr>
        <p:blipFill>
          <a:blip r:embed="rId3"/>
          <a:stretch>
            <a:fillRect/>
          </a:stretch>
        </p:blipFill>
        <p:spPr>
          <a:xfrm>
            <a:off x="1286510" y="1914525"/>
            <a:ext cx="3653155" cy="3653155"/>
          </a:xfrm>
          <a:prstGeom prst="rect">
            <a:avLst/>
          </a:prstGeom>
          <a:effectLst>
            <a:outerShdw blurRad="127000" dist="38100" dir="2700000" algn="tl" rotWithShape="0">
              <a:schemeClr val="tx1">
                <a:lumMod val="50000"/>
                <a:lumOff val="50000"/>
                <a:alpha val="40000"/>
              </a:schemeClr>
            </a:outerShdw>
          </a:effectLst>
        </p:spPr>
      </p:pic>
      <p:grpSp>
        <p:nvGrpSpPr>
          <p:cNvPr id="10" name="组合 9"/>
          <p:cNvGrpSpPr/>
          <p:nvPr/>
        </p:nvGrpSpPr>
        <p:grpSpPr>
          <a:xfrm>
            <a:off x="1286510" y="838835"/>
            <a:ext cx="3091180" cy="640080"/>
            <a:chOff x="1511" y="1368"/>
            <a:chExt cx="4868" cy="1008"/>
          </a:xfrm>
        </p:grpSpPr>
        <p:sp>
          <p:nvSpPr>
            <p:cNvPr id="11" name="文本框 10"/>
            <p:cNvSpPr txBox="1"/>
            <p:nvPr/>
          </p:nvSpPr>
          <p:spPr>
            <a:xfrm>
              <a:off x="2233" y="1368"/>
              <a:ext cx="4146" cy="1008"/>
            </a:xfrm>
            <a:prstGeom prst="rect">
              <a:avLst/>
            </a:prstGeom>
            <a:noFill/>
            <a:effectLst/>
          </p:spPr>
          <p:txBody>
            <a:bodyPr wrap="square" rtlCol="0" anchor="t">
              <a:spAutoFit/>
            </a:bodyPr>
            <a:p>
              <a:pPr algn="l"/>
              <a:r>
                <a:rPr lang="zh-CN" altLang="en-US" sz="3600" b="1" dirty="0">
                  <a:solidFill>
                    <a:schemeClr val="bg2">
                      <a:lumMod val="25000"/>
                    </a:schemeClr>
                  </a:solidFill>
                  <a:effectLst/>
                  <a:uFillTx/>
                  <a:latin typeface="金山云技术体" charset="0"/>
                  <a:ea typeface="金山云技术体" charset="0"/>
                  <a:cs typeface="Source Han Sans Normal" charset="-122"/>
                  <a:sym typeface="+mn-ea"/>
                </a:rPr>
                <a:t>猜谜语</a:t>
              </a:r>
              <a:endParaRPr lang="zh-CN" altLang="en-US" sz="3600" b="1" dirty="0">
                <a:solidFill>
                  <a:schemeClr val="bg2">
                    <a:lumMod val="25000"/>
                  </a:schemeClr>
                </a:solidFill>
                <a:effectLst/>
                <a:uFillTx/>
                <a:latin typeface="金山云技术体" charset="0"/>
                <a:ea typeface="金山云技术体" charset="0"/>
                <a:cs typeface="Source Han Sans Normal" charset="-122"/>
                <a:sym typeface="+mn-ea"/>
              </a:endParaRPr>
            </a:p>
          </p:txBody>
        </p:sp>
        <p:sp>
          <p:nvSpPr>
            <p:cNvPr id="16" name="任意多边形 15"/>
            <p:cNvSpPr/>
            <p:nvPr/>
          </p:nvSpPr>
          <p:spPr>
            <a:xfrm rot="15300000" flipH="1">
              <a:off x="1583" y="1486"/>
              <a:ext cx="441" cy="586"/>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1016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组合 11"/>
          <p:cNvGrpSpPr/>
          <p:nvPr/>
        </p:nvGrpSpPr>
        <p:grpSpPr>
          <a:xfrm flipV="1">
            <a:off x="460375" y="6441440"/>
            <a:ext cx="622300" cy="125730"/>
            <a:chOff x="5799" y="664"/>
            <a:chExt cx="1416" cy="286"/>
          </a:xfrm>
          <a:solidFill>
            <a:srgbClr val="00BFEC"/>
          </a:solidFill>
        </p:grpSpPr>
        <p:sp>
          <p:nvSpPr>
            <p:cNvPr id="13" name="椭圆 12"/>
            <p:cNvSpPr/>
            <p:nvPr/>
          </p:nvSpPr>
          <p:spPr>
            <a:xfrm flipV="1">
              <a:off x="5799" y="664"/>
              <a:ext cx="286" cy="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flipV="1">
              <a:off x="6364" y="664"/>
              <a:ext cx="286" cy="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flipV="1">
              <a:off x="6929" y="664"/>
              <a:ext cx="286" cy="2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wave (1)"/>
          <p:cNvPicPr>
            <a:picLocks noChangeAspect="1"/>
          </p:cNvPicPr>
          <p:nvPr/>
        </p:nvPicPr>
        <p:blipFill>
          <a:blip r:embed="rId1"/>
          <a:stretch>
            <a:fillRect/>
          </a:stretch>
        </p:blipFill>
        <p:spPr>
          <a:xfrm>
            <a:off x="0" y="5800725"/>
            <a:ext cx="12192000" cy="1057275"/>
          </a:xfrm>
          <a:prstGeom prst="rect">
            <a:avLst/>
          </a:prstGeom>
        </p:spPr>
      </p:pic>
      <p:sp>
        <p:nvSpPr>
          <p:cNvPr id="3" name="任意多边形 2"/>
          <p:cNvSpPr/>
          <p:nvPr/>
        </p:nvSpPr>
        <p:spPr>
          <a:xfrm rot="6720000">
            <a:off x="10859770" y="234950"/>
            <a:ext cx="666115" cy="80264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rot="16800000">
            <a:off x="11560810" y="1471295"/>
            <a:ext cx="328295" cy="384175"/>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959485" y="868680"/>
            <a:ext cx="3091180" cy="518160"/>
            <a:chOff x="1511" y="1368"/>
            <a:chExt cx="4868" cy="816"/>
          </a:xfrm>
        </p:grpSpPr>
        <p:sp>
          <p:nvSpPr>
            <p:cNvPr id="11" name="文本框 10"/>
            <p:cNvSpPr txBox="1"/>
            <p:nvPr/>
          </p:nvSpPr>
          <p:spPr>
            <a:xfrm>
              <a:off x="2233" y="1368"/>
              <a:ext cx="4146" cy="816"/>
            </a:xfrm>
            <a:prstGeom prst="rect">
              <a:avLst/>
            </a:prstGeom>
            <a:noFill/>
            <a:effectLst/>
          </p:spPr>
          <p:txBody>
            <a:bodyPr wrap="square" rtlCol="0" anchor="t">
              <a:spAutoFit/>
            </a:bodyPr>
            <a:p>
              <a:pPr algn="l"/>
              <a:r>
                <a:rPr lang="zh-CN" altLang="en-US" sz="2800" b="1" dirty="0">
                  <a:solidFill>
                    <a:schemeClr val="bg2">
                      <a:lumMod val="25000"/>
                    </a:schemeClr>
                  </a:solidFill>
                  <a:effectLst/>
                  <a:uFillTx/>
                  <a:latin typeface="Source Han Sans Normal" charset="-122"/>
                  <a:ea typeface="Source Han Sans Normal" charset="-122"/>
                  <a:cs typeface="Source Han Sans Normal" charset="-122"/>
                  <a:sym typeface="+mn-ea"/>
                </a:rPr>
                <a:t>答案：</a:t>
              </a:r>
              <a:r>
                <a:rPr lang="en-US" altLang="zh-CN" sz="2800" b="1" dirty="0">
                  <a:solidFill>
                    <a:schemeClr val="bg2">
                      <a:lumMod val="25000"/>
                    </a:schemeClr>
                  </a:solidFill>
                  <a:effectLst/>
                  <a:uFillTx/>
                  <a:latin typeface="Source Han Sans Normal" charset="-122"/>
                  <a:ea typeface="Source Han Sans Normal" charset="-122"/>
                  <a:cs typeface="Source Han Sans Normal" charset="-122"/>
                  <a:sym typeface="+mn-ea"/>
                </a:rPr>
                <a:t>小手</a:t>
              </a:r>
              <a:endParaRPr lang="en-US" altLang="zh-CN" sz="2800" b="1" dirty="0">
                <a:solidFill>
                  <a:schemeClr val="bg2">
                    <a:lumMod val="25000"/>
                  </a:schemeClr>
                </a:solidFill>
                <a:effectLst/>
                <a:uFillTx/>
                <a:latin typeface="Source Han Sans Normal" charset="-122"/>
                <a:ea typeface="Source Han Sans Normal" charset="-122"/>
                <a:cs typeface="Source Han Sans Normal" charset="-122"/>
                <a:sym typeface="+mn-ea"/>
              </a:endParaRPr>
            </a:p>
          </p:txBody>
        </p:sp>
        <p:sp>
          <p:nvSpPr>
            <p:cNvPr id="16" name="任意多边形 15"/>
            <p:cNvSpPr/>
            <p:nvPr/>
          </p:nvSpPr>
          <p:spPr>
            <a:xfrm rot="15300000" flipH="1">
              <a:off x="1583" y="1486"/>
              <a:ext cx="441" cy="586"/>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1016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 name="图片 3" descr="2023-02-27 20:45:10.098000"/>
          <p:cNvPicPr>
            <a:picLocks noChangeAspect="1"/>
          </p:cNvPicPr>
          <p:nvPr/>
        </p:nvPicPr>
        <p:blipFill>
          <a:blip r:embed="rId2"/>
          <a:stretch>
            <a:fillRect/>
          </a:stretch>
        </p:blipFill>
        <p:spPr>
          <a:xfrm>
            <a:off x="353060" y="1468120"/>
            <a:ext cx="4763135" cy="4772660"/>
          </a:xfrm>
          <a:prstGeom prst="rect">
            <a:avLst/>
          </a:prstGeom>
        </p:spPr>
      </p:pic>
      <p:sp>
        <p:nvSpPr>
          <p:cNvPr id="5" name="文本框 4"/>
          <p:cNvSpPr txBox="1"/>
          <p:nvPr/>
        </p:nvSpPr>
        <p:spPr>
          <a:xfrm>
            <a:off x="5486400" y="2834640"/>
            <a:ext cx="6705600" cy="1188720"/>
          </a:xfrm>
          <a:prstGeom prst="rect">
            <a:avLst/>
          </a:prstGeom>
          <a:noFill/>
        </p:spPr>
        <p:txBody>
          <a:bodyPr wrap="square" rtlCol="0">
            <a:noAutofit/>
          </a:bodyPr>
          <a:p>
            <a:pPr indent="0" algn="l">
              <a:lnSpc>
                <a:spcPct val="100000"/>
              </a:lnSpc>
              <a:buNone/>
            </a:pPr>
            <a:r>
              <a:rPr lang="zh-CN" altLang="en-US" sz="3200">
                <a:solidFill>
                  <a:srgbClr val="00B0F0"/>
                </a:solidFill>
                <a:latin typeface="金山云技术体" charset="0"/>
                <a:ea typeface="金山云技术体" charset="0"/>
              </a:rPr>
              <a:t>小手还</a:t>
            </a:r>
            <a:r>
              <a:rPr lang="en-US" altLang="zh-CN" sz="3200">
                <a:solidFill>
                  <a:srgbClr val="00B0F0"/>
                </a:solidFill>
                <a:latin typeface="金山云技术体" charset="0"/>
                <a:ea typeface="金山云技术体" charset="0"/>
              </a:rPr>
              <a:t>可以变成很多</a:t>
            </a:r>
            <a:r>
              <a:rPr lang="zh-CN" altLang="en-US" sz="3200">
                <a:solidFill>
                  <a:srgbClr val="00B0F0"/>
                </a:solidFill>
                <a:latin typeface="金山云技术体" charset="0"/>
                <a:ea typeface="金山云技术体" charset="0"/>
              </a:rPr>
              <a:t>种</a:t>
            </a:r>
            <a:r>
              <a:rPr lang="en-US" altLang="zh-CN" sz="3200">
                <a:solidFill>
                  <a:srgbClr val="00B0F0"/>
                </a:solidFill>
                <a:latin typeface="金山云技术体" charset="0"/>
                <a:ea typeface="金山云技术体" charset="0"/>
              </a:rPr>
              <a:t>形状</a:t>
            </a:r>
            <a:r>
              <a:rPr lang="zh-CN" altLang="en-US" sz="3200">
                <a:solidFill>
                  <a:srgbClr val="00B0F0"/>
                </a:solidFill>
                <a:latin typeface="金山云技术体" charset="0"/>
                <a:ea typeface="金山云技术体" charset="0"/>
              </a:rPr>
              <a:t>。</a:t>
            </a:r>
            <a:endParaRPr lang="zh-CN" altLang="en-US" sz="3200">
              <a:solidFill>
                <a:srgbClr val="00B0F0"/>
              </a:solidFill>
              <a:latin typeface="金山云技术体" charset="0"/>
              <a:ea typeface="金山云技术体" charset="0"/>
            </a:endParaRPr>
          </a:p>
          <a:p>
            <a:pPr indent="0" algn="l">
              <a:lnSpc>
                <a:spcPct val="100000"/>
              </a:lnSpc>
              <a:buNone/>
            </a:pPr>
            <a:endParaRPr lang="zh-CN" altLang="en-US" sz="3200">
              <a:solidFill>
                <a:srgbClr val="00B0F0"/>
              </a:solidFill>
              <a:latin typeface="金山云技术体" charset="0"/>
              <a:ea typeface="金山云技术体" charset="0"/>
            </a:endParaRPr>
          </a:p>
          <a:p>
            <a:pPr indent="0" algn="l">
              <a:lnSpc>
                <a:spcPct val="100000"/>
              </a:lnSpc>
              <a:buNone/>
            </a:pPr>
            <a:r>
              <a:rPr lang="en-US" altLang="zh-CN" sz="3200">
                <a:solidFill>
                  <a:srgbClr val="00B0F0"/>
                </a:solidFill>
                <a:latin typeface="金山云技术体" charset="0"/>
                <a:ea typeface="金山云技术体" charset="0"/>
              </a:rPr>
              <a:t>一起摆一摆</a:t>
            </a:r>
            <a:r>
              <a:rPr lang="zh-CN" altLang="en-US" sz="3200">
                <a:solidFill>
                  <a:srgbClr val="00B0F0"/>
                </a:solidFill>
                <a:latin typeface="金山云技术体" charset="0"/>
                <a:ea typeface="金山云技术体" charset="0"/>
              </a:rPr>
              <a:t>吧！</a:t>
            </a:r>
            <a:endParaRPr lang="zh-CN" altLang="en-US" sz="3200">
              <a:solidFill>
                <a:srgbClr val="00B0F0"/>
              </a:solidFill>
              <a:latin typeface="金山云技术体" charset="0"/>
              <a:ea typeface="金山云技术体"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BFEC"/>
        </a:solidFill>
        <a:effectLst/>
      </p:bgPr>
    </p:bg>
    <p:spTree>
      <p:nvGrpSpPr>
        <p:cNvPr id="1" name=""/>
        <p:cNvGrpSpPr/>
        <p:nvPr/>
      </p:nvGrpSpPr>
      <p:grpSpPr/>
      <p:grpSp>
        <p:nvGrpSpPr>
          <p:cNvPr id="4" name="组合 3"/>
          <p:cNvGrpSpPr/>
          <p:nvPr/>
        </p:nvGrpSpPr>
        <p:grpSpPr>
          <a:xfrm rot="10800000" flipH="1">
            <a:off x="0" y="-7688"/>
            <a:ext cx="12192000" cy="2254318"/>
            <a:chOff x="0" y="5820"/>
            <a:chExt cx="19200" cy="4816"/>
          </a:xfrm>
        </p:grpSpPr>
        <p:pic>
          <p:nvPicPr>
            <p:cNvPr id="3" name="图片 2" descr="wave (2)"/>
            <p:cNvPicPr>
              <a:picLocks noChangeAspect="1"/>
            </p:cNvPicPr>
            <p:nvPr/>
          </p:nvPicPr>
          <p:blipFill>
            <a:blip r:embed="rId1"/>
            <a:stretch>
              <a:fillRect/>
            </a:stretch>
          </p:blipFill>
          <p:spPr>
            <a:xfrm flipH="1">
              <a:off x="0" y="5820"/>
              <a:ext cx="19200" cy="4280"/>
            </a:xfrm>
            <a:prstGeom prst="rect">
              <a:avLst/>
            </a:prstGeom>
          </p:spPr>
        </p:pic>
        <p:pic>
          <p:nvPicPr>
            <p:cNvPr id="5" name="图片 4" descr="wave (2)"/>
            <p:cNvPicPr>
              <a:picLocks noChangeAspect="1"/>
            </p:cNvPicPr>
            <p:nvPr/>
          </p:nvPicPr>
          <p:blipFill>
            <a:blip r:embed="rId2"/>
            <a:stretch>
              <a:fillRect/>
            </a:stretch>
          </p:blipFill>
          <p:spPr>
            <a:xfrm flipH="1">
              <a:off x="0" y="6356"/>
              <a:ext cx="19200" cy="4280"/>
            </a:xfrm>
            <a:prstGeom prst="rect">
              <a:avLst/>
            </a:prstGeom>
          </p:spPr>
        </p:pic>
      </p:grpSp>
      <p:sp>
        <p:nvSpPr>
          <p:cNvPr id="6" name="任意多边形 5"/>
          <p:cNvSpPr/>
          <p:nvPr/>
        </p:nvSpPr>
        <p:spPr>
          <a:xfrm rot="6720000">
            <a:off x="10935970" y="2635250"/>
            <a:ext cx="666115" cy="80264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rot="6720000">
            <a:off x="9144000" y="1877695"/>
            <a:ext cx="394970" cy="475615"/>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flipV="1">
            <a:off x="11269345" y="6346190"/>
            <a:ext cx="622300" cy="125730"/>
            <a:chOff x="5799" y="664"/>
            <a:chExt cx="1416" cy="286"/>
          </a:xfrm>
        </p:grpSpPr>
        <p:sp>
          <p:nvSpPr>
            <p:cNvPr id="8" name="椭圆 7"/>
            <p:cNvSpPr/>
            <p:nvPr/>
          </p:nvSpPr>
          <p:spPr>
            <a:xfrm flipV="1">
              <a:off x="5799"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flipV="1">
              <a:off x="6364"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flipV="1">
              <a:off x="6929"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任意多边形 12"/>
          <p:cNvSpPr/>
          <p:nvPr/>
        </p:nvSpPr>
        <p:spPr>
          <a:xfrm rot="16380000">
            <a:off x="610235" y="4760595"/>
            <a:ext cx="615315" cy="74168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rot="16380000">
            <a:off x="2695575" y="5735320"/>
            <a:ext cx="310515" cy="374015"/>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3046095" y="2336800"/>
            <a:ext cx="3743960" cy="665480"/>
          </a:xfrm>
          <a:prstGeom prst="roundRect">
            <a:avLst>
              <a:gd name="adj" fmla="val 50000"/>
            </a:avLst>
          </a:prstGeom>
          <a:solidFill>
            <a:srgbClr val="00B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rot="15300000" flipH="1">
            <a:off x="1651635" y="1590675"/>
            <a:ext cx="1737995" cy="230886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1016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3635058" y="3883660"/>
            <a:ext cx="6000115" cy="1097280"/>
          </a:xfrm>
          <a:prstGeom prst="rect">
            <a:avLst/>
          </a:prstGeom>
          <a:noFill/>
          <a:effectLst/>
        </p:spPr>
        <p:txBody>
          <a:bodyPr wrap="square" rtlCol="0" anchor="t">
            <a:spAutoFit/>
          </a:bodyPr>
          <a:p>
            <a:pPr algn="dist"/>
            <a:r>
              <a:rPr lang="zh-CN" altLang="en-US" sz="66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mn-ea"/>
              </a:rPr>
              <a:t>手型画</a:t>
            </a:r>
            <a:r>
              <a:rPr lang="en-US" altLang="zh-CN" sz="66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mn-ea"/>
              </a:rPr>
              <a:t>作品</a:t>
            </a:r>
            <a:endParaRPr lang="en-US" altLang="zh-CN" sz="66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mn-ea"/>
            </a:endParaRPr>
          </a:p>
        </p:txBody>
      </p:sp>
      <p:sp>
        <p:nvSpPr>
          <p:cNvPr id="18" name="文本框 17"/>
          <p:cNvSpPr txBox="1"/>
          <p:nvPr/>
        </p:nvSpPr>
        <p:spPr>
          <a:xfrm>
            <a:off x="1462405" y="2540000"/>
            <a:ext cx="2089150" cy="701040"/>
          </a:xfrm>
          <a:prstGeom prst="rect">
            <a:avLst/>
          </a:prstGeom>
          <a:noFill/>
          <a:effectLst/>
        </p:spPr>
        <p:txBody>
          <a:bodyPr wrap="square" rtlCol="0" anchor="t">
            <a:spAutoFit/>
          </a:bodyPr>
          <a:p>
            <a:pPr algn="ctr"/>
            <a:r>
              <a:rPr lang="zh-CN" altLang="en-US" sz="4000" b="1" dirty="0">
                <a:solidFill>
                  <a:schemeClr val="bg1"/>
                </a:solidFill>
                <a:effectLst/>
                <a:uFillTx/>
                <a:latin typeface="Source Han Sans Normal" charset="-122"/>
                <a:ea typeface="Source Han Sans Normal" charset="-122"/>
                <a:cs typeface="Source Han Sans Normal" charset="-122"/>
                <a:sym typeface="+mn-ea"/>
              </a:rPr>
              <a:t>欣赏</a:t>
            </a:r>
            <a:endParaRPr lang="zh-CN" altLang="en-US" sz="4000" b="1" dirty="0">
              <a:solidFill>
                <a:schemeClr val="bg1"/>
              </a:solidFill>
              <a:effectLst/>
              <a:uFillTx/>
              <a:latin typeface="Source Han Sans Normal" charset="-122"/>
              <a:ea typeface="Source Han Sans Normal" charset="-122"/>
              <a:cs typeface="Source Han Sans Normal"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 name="组合 16"/>
          <p:cNvGrpSpPr/>
          <p:nvPr/>
        </p:nvGrpSpPr>
        <p:grpSpPr>
          <a:xfrm rot="0">
            <a:off x="1544955" y="2104390"/>
            <a:ext cx="2552700" cy="3028315"/>
            <a:chOff x="2754" y="3107"/>
            <a:chExt cx="4020" cy="4769"/>
          </a:xfrm>
        </p:grpSpPr>
        <p:sp>
          <p:nvSpPr>
            <p:cNvPr id="11" name="圆角矩形 10"/>
            <p:cNvSpPr/>
            <p:nvPr/>
          </p:nvSpPr>
          <p:spPr>
            <a:xfrm>
              <a:off x="2754" y="3766"/>
              <a:ext cx="4020" cy="4110"/>
            </a:xfrm>
            <a:prstGeom prst="roundRect">
              <a:avLst>
                <a:gd name="adj" fmla="val 10820"/>
              </a:avLst>
            </a:prstGeom>
            <a:noFill/>
            <a:ln>
              <a:solidFill>
                <a:srgbClr val="FFD30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rot="0">
              <a:off x="4114" y="3107"/>
              <a:ext cx="1300" cy="978"/>
              <a:chOff x="4058" y="3197"/>
              <a:chExt cx="1300" cy="978"/>
            </a:xfrm>
          </p:grpSpPr>
          <p:sp>
            <p:nvSpPr>
              <p:cNvPr id="67" name="任意多边形 66"/>
              <p:cNvSpPr/>
              <p:nvPr/>
            </p:nvSpPr>
            <p:spPr>
              <a:xfrm rot="15300000" flipH="1">
                <a:off x="4219" y="3036"/>
                <a:ext cx="978" cy="130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508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nvSpPr>
            <p:spPr>
              <a:xfrm>
                <a:off x="4083" y="3406"/>
                <a:ext cx="1130" cy="725"/>
              </a:xfrm>
              <a:prstGeom prst="rect">
                <a:avLst/>
              </a:prstGeom>
              <a:noFill/>
              <a:effectLst/>
            </p:spPr>
            <p:txBody>
              <a:bodyPr wrap="square" rtlCol="0" anchor="t">
                <a:spAutoFit/>
              </a:bodyPr>
              <a:p>
                <a:pPr algn="ctr"/>
                <a:r>
                  <a:rPr lang="en-US" altLang="zh-CN" sz="2400" b="1" dirty="0">
                    <a:solidFill>
                      <a:schemeClr val="bg1"/>
                    </a:solidFill>
                    <a:effectLst/>
                    <a:uFillTx/>
                    <a:latin typeface="Source Han Sans Normal" charset="-122"/>
                    <a:ea typeface="Source Han Sans Normal" charset="-122"/>
                    <a:cs typeface="Source Han Sans Normal" charset="-122"/>
                    <a:sym typeface="+mn-ea"/>
                  </a:rPr>
                  <a:t>01</a:t>
                </a:r>
                <a:endParaRPr lang="en-US" altLang="zh-CN" sz="2400" b="1" dirty="0">
                  <a:solidFill>
                    <a:schemeClr val="bg1"/>
                  </a:solidFill>
                  <a:effectLst/>
                  <a:uFillTx/>
                  <a:latin typeface="Source Han Sans Normal" charset="-122"/>
                  <a:ea typeface="Source Han Sans Normal" charset="-122"/>
                  <a:cs typeface="Source Han Sans Normal" charset="-122"/>
                  <a:sym typeface="+mn-ea"/>
                </a:endParaRPr>
              </a:p>
            </p:txBody>
          </p:sp>
        </p:grpSp>
        <p:sp>
          <p:nvSpPr>
            <p:cNvPr id="56" name="文本框 55"/>
            <p:cNvSpPr txBox="1"/>
            <p:nvPr/>
          </p:nvSpPr>
          <p:spPr>
            <a:xfrm>
              <a:off x="3123" y="4681"/>
              <a:ext cx="3282" cy="2663"/>
            </a:xfrm>
            <a:prstGeom prst="rect">
              <a:avLst/>
            </a:prstGeom>
            <a:noFill/>
          </p:spPr>
          <p:txBody>
            <a:bodyPr wrap="square" rtlCol="0" anchor="t">
              <a:spAutoFit/>
            </a:bodyPr>
            <a:p>
              <a:pPr algn="just" fontAlgn="auto">
                <a:lnSpc>
                  <a:spcPct val="130000"/>
                </a:lnSpc>
              </a:pPr>
              <a:r>
                <a:rPr lang="zh-CN" altLang="en-US" sz="1600" dirty="0">
                  <a:solidFill>
                    <a:schemeClr val="bg2">
                      <a:lumMod val="25000"/>
                    </a:schemeClr>
                  </a:solidFill>
                  <a:latin typeface="Source Han Sans Light" charset="-122"/>
                  <a:ea typeface="Source Han Sans Light" charset="-122"/>
                  <a:sym typeface="宋体" charset="-122"/>
                </a:rPr>
                <a:t>这里输入简单的文字概述这里输入简单文字概述这里输入简单的文字概述</a:t>
              </a:r>
              <a:r>
                <a:rPr lang="zh-CN" altLang="en-US" sz="1600" dirty="0">
                  <a:solidFill>
                    <a:schemeClr val="bg2">
                      <a:lumMod val="25000"/>
                    </a:schemeClr>
                  </a:solidFill>
                  <a:latin typeface="Source Han Sans Light" charset="-122"/>
                  <a:ea typeface="Source Han Sans Light" charset="-122"/>
                  <a:sym typeface="宋体" charset="-122"/>
                </a:rPr>
                <a:t>这里输入简单的文字概述</a:t>
              </a:r>
              <a:endParaRPr lang="zh-CN" altLang="en-US" sz="1600" dirty="0">
                <a:solidFill>
                  <a:schemeClr val="bg2">
                    <a:lumMod val="25000"/>
                  </a:schemeClr>
                </a:solidFill>
                <a:latin typeface="Source Han Sans Light" charset="-122"/>
                <a:ea typeface="Source Han Sans Light" charset="-122"/>
                <a:sym typeface="宋体" charset="-122"/>
              </a:endParaRPr>
            </a:p>
          </p:txBody>
        </p:sp>
      </p:grpSp>
      <p:grpSp>
        <p:nvGrpSpPr>
          <p:cNvPr id="18" name="组合 17"/>
          <p:cNvGrpSpPr/>
          <p:nvPr/>
        </p:nvGrpSpPr>
        <p:grpSpPr>
          <a:xfrm rot="0">
            <a:off x="8361045" y="2104390"/>
            <a:ext cx="2552700" cy="3028315"/>
            <a:chOff x="2754" y="3107"/>
            <a:chExt cx="4020" cy="4769"/>
          </a:xfrm>
        </p:grpSpPr>
        <p:sp>
          <p:nvSpPr>
            <p:cNvPr id="19" name="圆角矩形 18"/>
            <p:cNvSpPr/>
            <p:nvPr/>
          </p:nvSpPr>
          <p:spPr>
            <a:xfrm>
              <a:off x="2754" y="3766"/>
              <a:ext cx="4020" cy="4110"/>
            </a:xfrm>
            <a:prstGeom prst="roundRect">
              <a:avLst>
                <a:gd name="adj" fmla="val 10820"/>
              </a:avLst>
            </a:prstGeom>
            <a:noFill/>
            <a:ln>
              <a:solidFill>
                <a:srgbClr val="FFD30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0" name="组合 19"/>
            <p:cNvGrpSpPr/>
            <p:nvPr/>
          </p:nvGrpSpPr>
          <p:grpSpPr>
            <a:xfrm rot="0">
              <a:off x="4114" y="3107"/>
              <a:ext cx="1300" cy="978"/>
              <a:chOff x="4058" y="3197"/>
              <a:chExt cx="1300" cy="978"/>
            </a:xfrm>
          </p:grpSpPr>
          <p:sp>
            <p:nvSpPr>
              <p:cNvPr id="21" name="任意多边形 20"/>
              <p:cNvSpPr/>
              <p:nvPr/>
            </p:nvSpPr>
            <p:spPr>
              <a:xfrm rot="15300000" flipH="1">
                <a:off x="4219" y="3036"/>
                <a:ext cx="978" cy="130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508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4083" y="3406"/>
                <a:ext cx="1130" cy="725"/>
              </a:xfrm>
              <a:prstGeom prst="rect">
                <a:avLst/>
              </a:prstGeom>
              <a:noFill/>
              <a:effectLst/>
            </p:spPr>
            <p:txBody>
              <a:bodyPr wrap="square" rtlCol="0" anchor="t">
                <a:spAutoFit/>
              </a:bodyPr>
              <a:p>
                <a:pPr algn="ctr"/>
                <a:r>
                  <a:rPr lang="en-US" altLang="zh-CN" sz="2400" b="1" dirty="0">
                    <a:solidFill>
                      <a:schemeClr val="bg1"/>
                    </a:solidFill>
                    <a:effectLst/>
                    <a:uFillTx/>
                    <a:latin typeface="Source Han Sans Normal" charset="-122"/>
                    <a:ea typeface="Source Han Sans Normal" charset="-122"/>
                    <a:cs typeface="Source Han Sans Normal" charset="-122"/>
                    <a:sym typeface="+mn-ea"/>
                  </a:rPr>
                  <a:t>03</a:t>
                </a:r>
                <a:endParaRPr lang="en-US" altLang="zh-CN" sz="2400" b="1" dirty="0">
                  <a:solidFill>
                    <a:schemeClr val="bg1"/>
                  </a:solidFill>
                  <a:effectLst/>
                  <a:uFillTx/>
                  <a:latin typeface="Source Han Sans Normal" charset="-122"/>
                  <a:ea typeface="Source Han Sans Normal" charset="-122"/>
                  <a:cs typeface="Source Han Sans Normal" charset="-122"/>
                  <a:sym typeface="+mn-ea"/>
                </a:endParaRPr>
              </a:p>
            </p:txBody>
          </p:sp>
        </p:grpSp>
        <p:sp>
          <p:nvSpPr>
            <p:cNvPr id="23" name="文本框 22"/>
            <p:cNvSpPr txBox="1"/>
            <p:nvPr/>
          </p:nvSpPr>
          <p:spPr>
            <a:xfrm>
              <a:off x="3123" y="4681"/>
              <a:ext cx="3282" cy="2663"/>
            </a:xfrm>
            <a:prstGeom prst="rect">
              <a:avLst/>
            </a:prstGeom>
            <a:noFill/>
          </p:spPr>
          <p:txBody>
            <a:bodyPr wrap="square" rtlCol="0" anchor="t">
              <a:spAutoFit/>
            </a:bodyPr>
            <a:p>
              <a:pPr algn="just" fontAlgn="auto">
                <a:lnSpc>
                  <a:spcPct val="130000"/>
                </a:lnSpc>
              </a:pPr>
              <a:r>
                <a:rPr lang="zh-CN" altLang="en-US" sz="1600" dirty="0">
                  <a:solidFill>
                    <a:schemeClr val="bg2">
                      <a:lumMod val="25000"/>
                    </a:schemeClr>
                  </a:solidFill>
                  <a:latin typeface="Source Han Sans Light" charset="-122"/>
                  <a:ea typeface="Source Han Sans Light" charset="-122"/>
                  <a:sym typeface="宋体" charset="-122"/>
                </a:rPr>
                <a:t>这里输入简单的文字概述这里输入简单文字概述这里输入简单的文字概述</a:t>
              </a:r>
              <a:r>
                <a:rPr lang="zh-CN" altLang="en-US" sz="1600" dirty="0">
                  <a:solidFill>
                    <a:schemeClr val="bg2">
                      <a:lumMod val="25000"/>
                    </a:schemeClr>
                  </a:solidFill>
                  <a:latin typeface="Source Han Sans Light" charset="-122"/>
                  <a:ea typeface="Source Han Sans Light" charset="-122"/>
                  <a:sym typeface="宋体" charset="-122"/>
                </a:rPr>
                <a:t>这里输入简单的文字概述</a:t>
              </a:r>
              <a:endParaRPr lang="zh-CN" altLang="en-US" sz="1600" dirty="0">
                <a:solidFill>
                  <a:schemeClr val="bg2">
                    <a:lumMod val="25000"/>
                  </a:schemeClr>
                </a:solidFill>
                <a:latin typeface="Source Han Sans Light" charset="-122"/>
                <a:ea typeface="Source Han Sans Light" charset="-122"/>
                <a:sym typeface="宋体" charset="-122"/>
              </a:endParaRPr>
            </a:p>
          </p:txBody>
        </p:sp>
      </p:grpSp>
      <p:grpSp>
        <p:nvGrpSpPr>
          <p:cNvPr id="25" name="组合 24"/>
          <p:cNvGrpSpPr/>
          <p:nvPr/>
        </p:nvGrpSpPr>
        <p:grpSpPr>
          <a:xfrm rot="0">
            <a:off x="4953000" y="2107565"/>
            <a:ext cx="2552700" cy="3021330"/>
            <a:chOff x="8449" y="3118"/>
            <a:chExt cx="4020" cy="4758"/>
          </a:xfrm>
        </p:grpSpPr>
        <p:sp>
          <p:nvSpPr>
            <p:cNvPr id="15" name="圆角矩形 14"/>
            <p:cNvSpPr/>
            <p:nvPr/>
          </p:nvSpPr>
          <p:spPr>
            <a:xfrm>
              <a:off x="8449" y="3766"/>
              <a:ext cx="4020" cy="4110"/>
            </a:xfrm>
            <a:prstGeom prst="roundRect">
              <a:avLst>
                <a:gd name="adj" fmla="val 10820"/>
              </a:avLst>
            </a:prstGeom>
            <a:noFill/>
            <a:ln>
              <a:solidFill>
                <a:srgbClr val="00BFE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p:nvGrpSpPr>
          <p:grpSpPr>
            <a:xfrm>
              <a:off x="9809" y="3118"/>
              <a:ext cx="1300" cy="978"/>
              <a:chOff x="9808" y="3118"/>
              <a:chExt cx="1300" cy="978"/>
            </a:xfrm>
          </p:grpSpPr>
          <p:sp>
            <p:nvSpPr>
              <p:cNvPr id="6" name="任意多边形 5"/>
              <p:cNvSpPr/>
              <p:nvPr/>
            </p:nvSpPr>
            <p:spPr>
              <a:xfrm rot="15300000" flipH="1">
                <a:off x="9969" y="2957"/>
                <a:ext cx="978" cy="130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00BFEC"/>
              </a:solidFill>
              <a:ln w="28575">
                <a:solidFill>
                  <a:schemeClr val="bg1"/>
                </a:solidFill>
              </a:ln>
              <a:effectLst>
                <a:outerShdw blurRad="508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9833" y="3346"/>
                <a:ext cx="1130" cy="725"/>
              </a:xfrm>
              <a:prstGeom prst="rect">
                <a:avLst/>
              </a:prstGeom>
              <a:noFill/>
              <a:effectLst/>
            </p:spPr>
            <p:txBody>
              <a:bodyPr wrap="square" rtlCol="0" anchor="t">
                <a:spAutoFit/>
              </a:bodyPr>
              <a:p>
                <a:pPr algn="ctr"/>
                <a:r>
                  <a:rPr lang="en-US" altLang="zh-CN" sz="2400" b="1" dirty="0">
                    <a:solidFill>
                      <a:schemeClr val="bg1"/>
                    </a:solidFill>
                    <a:effectLst/>
                    <a:uFillTx/>
                    <a:latin typeface="Source Han Sans Normal" charset="-122"/>
                    <a:ea typeface="Source Han Sans Normal" charset="-122"/>
                    <a:cs typeface="Source Han Sans Normal" charset="-122"/>
                    <a:sym typeface="+mn-ea"/>
                  </a:rPr>
                  <a:t>02</a:t>
                </a:r>
                <a:endParaRPr lang="en-US" altLang="zh-CN" sz="2400" b="1" dirty="0">
                  <a:solidFill>
                    <a:schemeClr val="bg1"/>
                  </a:solidFill>
                  <a:effectLst/>
                  <a:uFillTx/>
                  <a:latin typeface="Source Han Sans Normal" charset="-122"/>
                  <a:ea typeface="Source Han Sans Normal" charset="-122"/>
                  <a:cs typeface="Source Han Sans Normal" charset="-122"/>
                  <a:sym typeface="+mn-ea"/>
                </a:endParaRPr>
              </a:p>
            </p:txBody>
          </p:sp>
        </p:grpSp>
        <p:sp>
          <p:nvSpPr>
            <p:cNvPr id="24" name="文本框 23"/>
            <p:cNvSpPr txBox="1"/>
            <p:nvPr/>
          </p:nvSpPr>
          <p:spPr>
            <a:xfrm>
              <a:off x="8818" y="4681"/>
              <a:ext cx="3282" cy="2663"/>
            </a:xfrm>
            <a:prstGeom prst="rect">
              <a:avLst/>
            </a:prstGeom>
            <a:noFill/>
          </p:spPr>
          <p:txBody>
            <a:bodyPr wrap="square" rtlCol="0" anchor="t">
              <a:spAutoFit/>
            </a:bodyPr>
            <a:p>
              <a:pPr algn="just" fontAlgn="auto">
                <a:lnSpc>
                  <a:spcPct val="130000"/>
                </a:lnSpc>
              </a:pPr>
              <a:r>
                <a:rPr lang="zh-CN" altLang="en-US" sz="1600" dirty="0">
                  <a:solidFill>
                    <a:schemeClr val="bg2">
                      <a:lumMod val="25000"/>
                    </a:schemeClr>
                  </a:solidFill>
                  <a:latin typeface="Source Han Sans Light" charset="-122"/>
                  <a:ea typeface="Source Han Sans Light" charset="-122"/>
                  <a:sym typeface="宋体" charset="-122"/>
                </a:rPr>
                <a:t>这里输入简单的文字概述这里输入简单文字概述这里输入简单的文字概述</a:t>
              </a:r>
              <a:r>
                <a:rPr lang="zh-CN" altLang="en-US" sz="1600" dirty="0">
                  <a:solidFill>
                    <a:schemeClr val="bg2">
                      <a:lumMod val="25000"/>
                    </a:schemeClr>
                  </a:solidFill>
                  <a:latin typeface="Source Han Sans Light" charset="-122"/>
                  <a:ea typeface="Source Han Sans Light" charset="-122"/>
                  <a:sym typeface="宋体" charset="-122"/>
                </a:rPr>
                <a:t>这里输入简单的文字概述</a:t>
              </a:r>
              <a:endParaRPr lang="zh-CN" altLang="en-US" sz="1600" dirty="0">
                <a:solidFill>
                  <a:schemeClr val="bg2">
                    <a:lumMod val="25000"/>
                  </a:schemeClr>
                </a:solidFill>
                <a:latin typeface="Source Han Sans Light" charset="-122"/>
                <a:ea typeface="Source Han Sans Light" charset="-122"/>
                <a:sym typeface="宋体" charset="-122"/>
              </a:endParaRPr>
            </a:p>
          </p:txBody>
        </p:sp>
      </p:grpSp>
      <p:grpSp>
        <p:nvGrpSpPr>
          <p:cNvPr id="29" name="组合 28"/>
          <p:cNvGrpSpPr/>
          <p:nvPr/>
        </p:nvGrpSpPr>
        <p:grpSpPr>
          <a:xfrm>
            <a:off x="959485" y="868680"/>
            <a:ext cx="3091180" cy="521970"/>
            <a:chOff x="1511" y="1368"/>
            <a:chExt cx="4868" cy="822"/>
          </a:xfrm>
        </p:grpSpPr>
        <p:sp>
          <p:nvSpPr>
            <p:cNvPr id="30" name="文本框 29"/>
            <p:cNvSpPr txBox="1"/>
            <p:nvPr/>
          </p:nvSpPr>
          <p:spPr>
            <a:xfrm>
              <a:off x="2233" y="1368"/>
              <a:ext cx="4146" cy="822"/>
            </a:xfrm>
            <a:prstGeom prst="rect">
              <a:avLst/>
            </a:prstGeom>
            <a:noFill/>
            <a:effectLst/>
          </p:spPr>
          <p:txBody>
            <a:bodyPr wrap="square" rtlCol="0" anchor="t">
              <a:spAutoFit/>
            </a:bodyPr>
            <a:p>
              <a:pPr algn="l"/>
              <a:r>
                <a:rPr lang="zh-CN" altLang="en-US" sz="2800" b="1" dirty="0">
                  <a:solidFill>
                    <a:schemeClr val="bg2">
                      <a:lumMod val="25000"/>
                    </a:schemeClr>
                  </a:solidFill>
                  <a:effectLst/>
                  <a:uFillTx/>
                  <a:latin typeface="Source Han Sans Normal" charset="-122"/>
                  <a:ea typeface="Source Han Sans Normal" charset="-122"/>
                  <a:cs typeface="Source Han Sans Normal" charset="-122"/>
                  <a:sym typeface="+mn-ea"/>
                </a:rPr>
                <a:t>本课内容讲解</a:t>
              </a:r>
              <a:endParaRPr lang="zh-CN" altLang="en-US" sz="2800" b="1" dirty="0">
                <a:solidFill>
                  <a:schemeClr val="bg2">
                    <a:lumMod val="25000"/>
                  </a:schemeClr>
                </a:solidFill>
                <a:effectLst/>
                <a:uFillTx/>
                <a:latin typeface="Source Han Sans Normal" charset="-122"/>
                <a:ea typeface="Source Han Sans Normal" charset="-122"/>
                <a:cs typeface="Source Han Sans Normal" charset="-122"/>
                <a:sym typeface="+mn-ea"/>
              </a:endParaRPr>
            </a:p>
          </p:txBody>
        </p:sp>
        <p:sp>
          <p:nvSpPr>
            <p:cNvPr id="31" name="任意多边形 30"/>
            <p:cNvSpPr/>
            <p:nvPr/>
          </p:nvSpPr>
          <p:spPr>
            <a:xfrm rot="15300000" flipH="1">
              <a:off x="1583" y="1486"/>
              <a:ext cx="441" cy="586"/>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1016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 name="图片 1" descr="/private/var/mobile/Containers/Data/Application/4CF0079E-3BE8-4E65-BD1D-2A9DCDACA290/tmp/insert_image_tmp_dir/2023-02-27 21:23:54.634000.png2023-02-27 21:23:54.634000"/>
          <p:cNvPicPr>
            <a:picLocks noChangeAspect="1"/>
          </p:cNvPicPr>
          <p:nvPr/>
        </p:nvPicPr>
        <p:blipFill>
          <a:blip r:embed="rId1"/>
          <a:srcRect/>
          <a:stretch>
            <a:fillRect/>
          </a:stretch>
        </p:blipFill>
        <p:spPr>
          <a:xfrm>
            <a:off x="907415" y="0"/>
            <a:ext cx="1039876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rot="10800000" flipH="1">
            <a:off x="0" y="-7688"/>
            <a:ext cx="12192000" cy="2254318"/>
            <a:chOff x="0" y="5820"/>
            <a:chExt cx="19200" cy="4816"/>
          </a:xfrm>
        </p:grpSpPr>
        <p:pic>
          <p:nvPicPr>
            <p:cNvPr id="3" name="图片 2" descr="wave (2)"/>
            <p:cNvPicPr>
              <a:picLocks noChangeAspect="1"/>
            </p:cNvPicPr>
            <p:nvPr/>
          </p:nvPicPr>
          <p:blipFill>
            <a:blip r:embed="rId1"/>
            <a:stretch>
              <a:fillRect/>
            </a:stretch>
          </p:blipFill>
          <p:spPr>
            <a:xfrm flipH="1">
              <a:off x="0" y="5820"/>
              <a:ext cx="19200" cy="4280"/>
            </a:xfrm>
            <a:prstGeom prst="rect">
              <a:avLst/>
            </a:prstGeom>
          </p:spPr>
        </p:pic>
        <p:pic>
          <p:nvPicPr>
            <p:cNvPr id="5" name="图片 4" descr="wave (2)"/>
            <p:cNvPicPr>
              <a:picLocks noChangeAspect="1"/>
            </p:cNvPicPr>
            <p:nvPr/>
          </p:nvPicPr>
          <p:blipFill>
            <a:blip r:embed="rId2"/>
            <a:stretch>
              <a:fillRect/>
            </a:stretch>
          </p:blipFill>
          <p:spPr>
            <a:xfrm flipH="1">
              <a:off x="0" y="6356"/>
              <a:ext cx="19200" cy="4280"/>
            </a:xfrm>
            <a:prstGeom prst="rect">
              <a:avLst/>
            </a:prstGeom>
          </p:spPr>
        </p:pic>
      </p:grpSp>
      <p:sp>
        <p:nvSpPr>
          <p:cNvPr id="6" name="任意多边形 5"/>
          <p:cNvSpPr/>
          <p:nvPr/>
        </p:nvSpPr>
        <p:spPr>
          <a:xfrm rot="6720000">
            <a:off x="10935970" y="2635250"/>
            <a:ext cx="666115" cy="80264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rot="6720000">
            <a:off x="9144000" y="1877695"/>
            <a:ext cx="394970" cy="475615"/>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flipV="1">
            <a:off x="11269345" y="6346190"/>
            <a:ext cx="622300" cy="125730"/>
            <a:chOff x="5799" y="664"/>
            <a:chExt cx="1416" cy="286"/>
          </a:xfrm>
        </p:grpSpPr>
        <p:sp>
          <p:nvSpPr>
            <p:cNvPr id="8" name="椭圆 7"/>
            <p:cNvSpPr/>
            <p:nvPr/>
          </p:nvSpPr>
          <p:spPr>
            <a:xfrm flipV="1">
              <a:off x="5799"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flipV="1">
              <a:off x="6364"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flipV="1">
              <a:off x="6929"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任意多边形 12"/>
          <p:cNvSpPr/>
          <p:nvPr/>
        </p:nvSpPr>
        <p:spPr>
          <a:xfrm rot="16380000">
            <a:off x="610235" y="4760595"/>
            <a:ext cx="615315" cy="74168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rot="16380000">
            <a:off x="2695575" y="5735320"/>
            <a:ext cx="310515" cy="374015"/>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3046095" y="2336800"/>
            <a:ext cx="3743960" cy="665480"/>
          </a:xfrm>
          <a:prstGeom prst="roundRect">
            <a:avLst>
              <a:gd name="adj" fmla="val 50000"/>
            </a:avLst>
          </a:prstGeom>
          <a:solidFill>
            <a:srgbClr val="00B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rot="15300000" flipH="1">
            <a:off x="1651635" y="1590675"/>
            <a:ext cx="1737995" cy="230886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solidFill>
            <a:srgbClr val="FFD302"/>
          </a:solidFill>
          <a:ln w="28575">
            <a:solidFill>
              <a:schemeClr val="bg1"/>
            </a:solidFill>
          </a:ln>
          <a:effectLst>
            <a:outerShdw blurRad="101600" dist="38100" dir="2700000" algn="tl" rotWithShape="0">
              <a:schemeClr val="tx1">
                <a:lumMod val="50000"/>
                <a:lumOff val="50000"/>
                <a:alpha val="40000"/>
              </a:scheme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2560320" y="3883660"/>
            <a:ext cx="7075170" cy="1097280"/>
          </a:xfrm>
          <a:prstGeom prst="rect">
            <a:avLst/>
          </a:prstGeom>
          <a:noFill/>
          <a:effectLst/>
        </p:spPr>
        <p:txBody>
          <a:bodyPr wrap="square" rtlCol="0" anchor="t">
            <a:spAutoFit/>
          </a:bodyPr>
          <a:p>
            <a:pPr algn="dist"/>
            <a:r>
              <a:rPr lang="zh-CN" altLang="en-US" sz="66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金山云技术体" charset="0"/>
                <a:ea typeface="金山云技术体" charset="0"/>
                <a:sym typeface="+mn-ea"/>
              </a:rPr>
              <a:t>说说</a:t>
            </a:r>
            <a:r>
              <a:rPr lang="en-US" altLang="zh-CN" sz="66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金山云技术体" charset="0"/>
                <a:ea typeface="金山云技术体" charset="0"/>
                <a:sym typeface="+mn-ea"/>
              </a:rPr>
              <a:t>自己的作品</a:t>
            </a:r>
            <a:endParaRPr lang="en-US" altLang="zh-CN" sz="66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金山云技术体" charset="0"/>
              <a:ea typeface="金山云技术体" charset="0"/>
              <a:sym typeface="+mn-ea"/>
            </a:endParaRPr>
          </a:p>
        </p:txBody>
      </p:sp>
      <p:sp>
        <p:nvSpPr>
          <p:cNvPr id="18" name="文本框 17"/>
          <p:cNvSpPr txBox="1"/>
          <p:nvPr/>
        </p:nvSpPr>
        <p:spPr>
          <a:xfrm>
            <a:off x="1523365" y="2577465"/>
            <a:ext cx="2656205" cy="701040"/>
          </a:xfrm>
          <a:prstGeom prst="rect">
            <a:avLst/>
          </a:prstGeom>
          <a:noFill/>
          <a:effectLst/>
        </p:spPr>
        <p:txBody>
          <a:bodyPr wrap="square" rtlCol="0" anchor="t">
            <a:spAutoFit/>
          </a:bodyPr>
          <a:p>
            <a:pPr algn="ctr"/>
            <a:r>
              <a:rPr lang="zh-CN" altLang="en-US" sz="4000" b="1" dirty="0">
                <a:solidFill>
                  <a:schemeClr val="bg1"/>
                </a:solidFill>
                <a:effectLst/>
                <a:uFillTx/>
                <a:latin typeface="Source Han Sans Normal" charset="-122"/>
                <a:ea typeface="Source Han Sans Normal" charset="-122"/>
                <a:cs typeface="Source Han Sans Normal" charset="-122"/>
                <a:sym typeface="+mn-ea"/>
              </a:rPr>
              <a:t>作品展示</a:t>
            </a:r>
            <a:endParaRPr lang="zh-CN" altLang="en-US" sz="4000" b="1" dirty="0">
              <a:solidFill>
                <a:schemeClr val="bg1"/>
              </a:solidFill>
              <a:effectLst/>
              <a:uFillTx/>
              <a:latin typeface="Source Han Sans Normal" charset="-122"/>
              <a:ea typeface="Source Han Sans Normal" charset="-122"/>
              <a:cs typeface="Source Han Sans Normal"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BFEC"/>
        </a:solidFill>
        <a:effectLst/>
      </p:bgPr>
    </p:bg>
    <p:spTree>
      <p:nvGrpSpPr>
        <p:cNvPr id="1" name=""/>
        <p:cNvGrpSpPr/>
        <p:nvPr/>
      </p:nvGrpSpPr>
      <p:grpSpPr/>
      <p:grpSp>
        <p:nvGrpSpPr>
          <p:cNvPr id="4" name="组合 3"/>
          <p:cNvGrpSpPr/>
          <p:nvPr/>
        </p:nvGrpSpPr>
        <p:grpSpPr>
          <a:xfrm rot="5400000" flipH="1">
            <a:off x="-2236470" y="2236470"/>
            <a:ext cx="6857365" cy="2384425"/>
            <a:chOff x="0" y="5820"/>
            <a:chExt cx="19200" cy="4980"/>
          </a:xfrm>
        </p:grpSpPr>
        <p:pic>
          <p:nvPicPr>
            <p:cNvPr id="3" name="图片 2" descr="wave (2)"/>
            <p:cNvPicPr>
              <a:picLocks noChangeAspect="1"/>
            </p:cNvPicPr>
            <p:nvPr/>
          </p:nvPicPr>
          <p:blipFill>
            <a:blip r:embed="rId1"/>
            <a:stretch>
              <a:fillRect/>
            </a:stretch>
          </p:blipFill>
          <p:spPr>
            <a:xfrm flipH="1">
              <a:off x="0" y="5820"/>
              <a:ext cx="19200" cy="4280"/>
            </a:xfrm>
            <a:prstGeom prst="rect">
              <a:avLst/>
            </a:prstGeom>
          </p:spPr>
        </p:pic>
        <p:pic>
          <p:nvPicPr>
            <p:cNvPr id="5" name="图片 4" descr="wave (2)"/>
            <p:cNvPicPr>
              <a:picLocks noChangeAspect="1"/>
            </p:cNvPicPr>
            <p:nvPr/>
          </p:nvPicPr>
          <p:blipFill>
            <a:blip r:embed="rId2"/>
            <a:stretch>
              <a:fillRect/>
            </a:stretch>
          </p:blipFill>
          <p:spPr>
            <a:xfrm flipH="1">
              <a:off x="0" y="6520"/>
              <a:ext cx="19200" cy="4280"/>
            </a:xfrm>
            <a:prstGeom prst="rect">
              <a:avLst/>
            </a:prstGeom>
          </p:spPr>
        </p:pic>
      </p:grpSp>
      <p:sp>
        <p:nvSpPr>
          <p:cNvPr id="50" name="文本框 49"/>
          <p:cNvSpPr txBox="1"/>
          <p:nvPr/>
        </p:nvSpPr>
        <p:spPr>
          <a:xfrm>
            <a:off x="2995295" y="3037205"/>
            <a:ext cx="4840605" cy="1310640"/>
          </a:xfrm>
          <a:prstGeom prst="rect">
            <a:avLst/>
          </a:prstGeom>
          <a:noFill/>
        </p:spPr>
        <p:txBody>
          <a:bodyPr wrap="square" rtlCol="0" anchor="t">
            <a:spAutoFit/>
          </a:bodyPr>
          <a:p>
            <a:pPr algn="dist"/>
            <a:r>
              <a:rPr lang="zh-CN" altLang="en-US" sz="80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宋体" charset="-122"/>
              </a:rPr>
              <a:t>谢谢</a:t>
            </a:r>
            <a:r>
              <a:rPr lang="en-US" altLang="zh-CN" sz="80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宋体" charset="-122"/>
              </a:rPr>
              <a:t>大家</a:t>
            </a:r>
            <a:endParaRPr lang="en-US" altLang="zh-CN" sz="8000" b="1" dirty="0">
              <a:ln w="25400">
                <a:solidFill>
                  <a:schemeClr val="bg1"/>
                </a:solidFill>
              </a:ln>
              <a:solidFill>
                <a:srgbClr val="FDB014"/>
              </a:solidFill>
              <a:effectLst>
                <a:outerShdw blurRad="152400" dist="38100" dir="2700000" algn="tl" rotWithShape="0">
                  <a:schemeClr val="tx1">
                    <a:lumMod val="50000"/>
                    <a:lumOff val="50000"/>
                    <a:alpha val="40000"/>
                  </a:schemeClr>
                </a:outerShdw>
              </a:effectLst>
              <a:latin typeface="仓耳渔阳体 W05" charset="-122"/>
              <a:ea typeface="仓耳渔阳体 W05" charset="-122"/>
              <a:sym typeface="宋体" charset="-122"/>
            </a:endParaRPr>
          </a:p>
        </p:txBody>
      </p:sp>
      <p:sp>
        <p:nvSpPr>
          <p:cNvPr id="6" name="任意多边形 5"/>
          <p:cNvSpPr/>
          <p:nvPr/>
        </p:nvSpPr>
        <p:spPr>
          <a:xfrm rot="6720000">
            <a:off x="10935970" y="2635250"/>
            <a:ext cx="666115" cy="80264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rot="6720000">
            <a:off x="9144000" y="1820545"/>
            <a:ext cx="394970" cy="475615"/>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flipV="1">
            <a:off x="11143615" y="364490"/>
            <a:ext cx="622300" cy="125730"/>
            <a:chOff x="5799" y="664"/>
            <a:chExt cx="1416" cy="286"/>
          </a:xfrm>
        </p:grpSpPr>
        <p:sp>
          <p:nvSpPr>
            <p:cNvPr id="8" name="椭圆 7"/>
            <p:cNvSpPr/>
            <p:nvPr/>
          </p:nvSpPr>
          <p:spPr>
            <a:xfrm flipV="1">
              <a:off x="5799"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flipV="1">
              <a:off x="6364"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flipV="1">
              <a:off x="6929" y="664"/>
              <a:ext cx="286" cy="286"/>
            </a:xfrm>
            <a:prstGeom prst="ellipse">
              <a:avLst/>
            </a:prstGeom>
            <a:solidFill>
              <a:srgbClr val="FFD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任意多边形 12"/>
          <p:cNvSpPr/>
          <p:nvPr/>
        </p:nvSpPr>
        <p:spPr>
          <a:xfrm rot="16380000">
            <a:off x="10078085" y="4099560"/>
            <a:ext cx="615315" cy="741680"/>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rot="16380000">
            <a:off x="10038715" y="4992370"/>
            <a:ext cx="310515" cy="374015"/>
          </a:xfrm>
          <a:custGeom>
            <a:avLst/>
            <a:gdLst>
              <a:gd name="connsiteX0" fmla="*/ 118 w 2891"/>
              <a:gd name="connsiteY0" fmla="*/ 468 h 3195"/>
              <a:gd name="connsiteX1" fmla="*/ 2562 w 2891"/>
              <a:gd name="connsiteY1" fmla="*/ 468 h 3195"/>
              <a:gd name="connsiteX2" fmla="*/ 2562 w 2891"/>
              <a:gd name="connsiteY2" fmla="*/ 2912 h 3195"/>
              <a:gd name="connsiteX3" fmla="*/ 791 w 2891"/>
              <a:gd name="connsiteY3" fmla="*/ 2218 h 3195"/>
              <a:gd name="connsiteX4" fmla="*/ 118 w 2891"/>
              <a:gd name="connsiteY4" fmla="*/ 468 h 3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2" h="3196">
                <a:moveTo>
                  <a:pt x="118" y="468"/>
                </a:moveTo>
                <a:cubicBezTo>
                  <a:pt x="607" y="-21"/>
                  <a:pt x="1782" y="-279"/>
                  <a:pt x="2562" y="468"/>
                </a:cubicBezTo>
                <a:cubicBezTo>
                  <a:pt x="3342" y="1215"/>
                  <a:pt x="2482" y="2182"/>
                  <a:pt x="2562" y="2912"/>
                </a:cubicBezTo>
                <a:cubicBezTo>
                  <a:pt x="2642" y="3642"/>
                  <a:pt x="764" y="2799"/>
                  <a:pt x="791" y="2218"/>
                </a:cubicBezTo>
                <a:cubicBezTo>
                  <a:pt x="818" y="1637"/>
                  <a:pt x="-371" y="957"/>
                  <a:pt x="118" y="468"/>
                </a:cubicBezTo>
                <a:close/>
              </a:path>
            </a:pathLst>
          </a:cu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 name="直接连接符 1"/>
          <p:cNvCxnSpPr/>
          <p:nvPr/>
        </p:nvCxnSpPr>
        <p:spPr>
          <a:xfrm>
            <a:off x="6548120" y="4797425"/>
            <a:ext cx="128778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
  <PresentationFormat>宽屏</PresentationFormat>
  <Paragraphs>180</Paragraphs>
  <Slides>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8</vt:i4>
      </vt:variant>
    </vt:vector>
  </HeadingPairs>
  <TitlesOfParts>
    <vt:vector size="20" baseType="lpstr">
      <vt:lpstr>Arial</vt:lpstr>
      <vt:lpstr>宋体</vt:lpstr>
      <vt:lpstr>Wingdings</vt:lpstr>
      <vt:lpstr>仓耳渔阳体 W05</vt:lpstr>
      <vt:lpstr>Source Han Sans Normal</vt:lpstr>
      <vt:lpstr>金山云技术体</vt:lpstr>
      <vt:lpstr>汉仪粗黑简</vt:lpstr>
      <vt:lpstr>Source Han Sans Medium</vt:lpstr>
      <vt:lpstr>Source Han Sans Light</vt:lpstr>
      <vt:lpstr>Source Han Sans Bold</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小`韩</dc:creator>
  <cp:lastModifiedBy>iPhone</cp:lastModifiedBy>
  <cp:revision>49</cp:revision>
  <dcterms:created xsi:type="dcterms:W3CDTF">1900-01-01T00:00:00Z</dcterms:created>
  <dcterms:modified xsi:type="dcterms:W3CDTF">1900-01-01T00:00:00Z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2052-11.34.2</vt:lpwstr>
  </property>
  <property fmtid="{D5CDD505-2E9C-101B-9397-08002B2CF9AE}" pid="3" name="KSOTemplateUUID">
    <vt:lpwstr>v1.0_mb_35agH6pUSX5qR6SqD2MHGw==</vt:lpwstr>
  </property>
  <property fmtid="{D5CDD505-2E9C-101B-9397-08002B2CF9AE}" pid="4" name="ICV">
    <vt:lpwstr>4E6DEC96680FF40E5D9CFC6394AF7D0E_31</vt:lpwstr>
  </property>
</Properties>
</file>